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ya Maria Zeiler" initials="FMZ" lastIdx="1" clrIdx="0">
    <p:extLst>
      <p:ext uri="{19B8F6BF-5375-455C-9EA6-DF929625EA0E}">
        <p15:presenceInfo xmlns:p15="http://schemas.microsoft.com/office/powerpoint/2012/main" userId="Freya Maria Zei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1373B-4547-408E-B0FC-07A041E483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26E54A-A71A-485F-974E-492A606D929B}">
      <dgm:prSet/>
      <dgm:spPr/>
      <dgm:t>
        <a:bodyPr/>
        <a:lstStyle/>
        <a:p>
          <a:r>
            <a:rPr lang="de-AT"/>
            <a:t>Leserbrief</a:t>
          </a:r>
          <a:endParaRPr lang="en-US"/>
        </a:p>
      </dgm:t>
    </dgm:pt>
    <dgm:pt modelId="{695AB332-1DBD-4765-AE59-9492E7FA0170}" type="parTrans" cxnId="{58C5017F-20CE-4470-A6CE-6B7AEF7EF5AE}">
      <dgm:prSet/>
      <dgm:spPr/>
      <dgm:t>
        <a:bodyPr/>
        <a:lstStyle/>
        <a:p>
          <a:endParaRPr lang="en-US"/>
        </a:p>
      </dgm:t>
    </dgm:pt>
    <dgm:pt modelId="{3E6F914D-5F55-4342-8102-188C0D9331DE}" type="sibTrans" cxnId="{58C5017F-20CE-4470-A6CE-6B7AEF7EF5AE}">
      <dgm:prSet/>
      <dgm:spPr/>
      <dgm:t>
        <a:bodyPr/>
        <a:lstStyle/>
        <a:p>
          <a:endParaRPr lang="en-US"/>
        </a:p>
      </dgm:t>
    </dgm:pt>
    <dgm:pt modelId="{EB92CB3A-D616-479D-ACF1-D5E97D7471E5}">
      <dgm:prSet/>
      <dgm:spPr/>
      <dgm:t>
        <a:bodyPr/>
        <a:lstStyle/>
        <a:p>
          <a:r>
            <a:rPr lang="de-AT"/>
            <a:t>Offener Brief</a:t>
          </a:r>
          <a:endParaRPr lang="en-US"/>
        </a:p>
      </dgm:t>
    </dgm:pt>
    <dgm:pt modelId="{7D7B5B9D-70CC-4354-8EBE-7164AE4A38DE}" type="parTrans" cxnId="{8D92B7C4-67AF-4750-A838-B30750DA5F69}">
      <dgm:prSet/>
      <dgm:spPr/>
      <dgm:t>
        <a:bodyPr/>
        <a:lstStyle/>
        <a:p>
          <a:endParaRPr lang="en-US"/>
        </a:p>
      </dgm:t>
    </dgm:pt>
    <dgm:pt modelId="{3F66CC25-816C-4054-ACEF-3DBC7FFDB93B}" type="sibTrans" cxnId="{8D92B7C4-67AF-4750-A838-B30750DA5F69}">
      <dgm:prSet/>
      <dgm:spPr/>
      <dgm:t>
        <a:bodyPr/>
        <a:lstStyle/>
        <a:p>
          <a:endParaRPr lang="en-US"/>
        </a:p>
      </dgm:t>
    </dgm:pt>
    <dgm:pt modelId="{02B0D1A7-24A4-47AC-9704-3FE5F05A6193}">
      <dgm:prSet/>
      <dgm:spPr/>
      <dgm:t>
        <a:bodyPr/>
        <a:lstStyle/>
        <a:p>
          <a:r>
            <a:rPr lang="de-AT"/>
            <a:t>Kommentar</a:t>
          </a:r>
          <a:endParaRPr lang="en-US"/>
        </a:p>
      </dgm:t>
    </dgm:pt>
    <dgm:pt modelId="{50BB8FF2-2291-432A-B067-C9F36763126B}" type="parTrans" cxnId="{F1F7E9D1-F977-4E61-8D42-4FD1A0AC4168}">
      <dgm:prSet/>
      <dgm:spPr/>
      <dgm:t>
        <a:bodyPr/>
        <a:lstStyle/>
        <a:p>
          <a:endParaRPr lang="en-US"/>
        </a:p>
      </dgm:t>
    </dgm:pt>
    <dgm:pt modelId="{B28492DF-378B-4B82-9F29-0E09D812970F}" type="sibTrans" cxnId="{F1F7E9D1-F977-4E61-8D42-4FD1A0AC4168}">
      <dgm:prSet/>
      <dgm:spPr/>
      <dgm:t>
        <a:bodyPr/>
        <a:lstStyle/>
        <a:p>
          <a:endParaRPr lang="en-US"/>
        </a:p>
      </dgm:t>
    </dgm:pt>
    <dgm:pt modelId="{51498DF3-C352-46F2-A6C9-2729B12171DA}">
      <dgm:prSet/>
      <dgm:spPr/>
      <dgm:t>
        <a:bodyPr/>
        <a:lstStyle/>
        <a:p>
          <a:r>
            <a:rPr lang="de-AT"/>
            <a:t>Empfehlung</a:t>
          </a:r>
          <a:endParaRPr lang="en-US"/>
        </a:p>
      </dgm:t>
    </dgm:pt>
    <dgm:pt modelId="{9A8974B9-CA8B-4A0A-9A4D-6A0241E275E6}" type="parTrans" cxnId="{A25DAF7C-0F65-4E3B-AFC1-2FBBDFAB5B1B}">
      <dgm:prSet/>
      <dgm:spPr/>
      <dgm:t>
        <a:bodyPr/>
        <a:lstStyle/>
        <a:p>
          <a:endParaRPr lang="en-US"/>
        </a:p>
      </dgm:t>
    </dgm:pt>
    <dgm:pt modelId="{034A80FC-2FA7-4D02-856E-8A8361845EA4}" type="sibTrans" cxnId="{A25DAF7C-0F65-4E3B-AFC1-2FBBDFAB5B1B}">
      <dgm:prSet/>
      <dgm:spPr/>
      <dgm:t>
        <a:bodyPr/>
        <a:lstStyle/>
        <a:p>
          <a:endParaRPr lang="en-US"/>
        </a:p>
      </dgm:t>
    </dgm:pt>
    <dgm:pt modelId="{99FEBADB-07B8-42CB-B2DC-0249CF69A515}">
      <dgm:prSet/>
      <dgm:spPr/>
      <dgm:t>
        <a:bodyPr/>
        <a:lstStyle/>
        <a:p>
          <a:r>
            <a:rPr lang="de-AT"/>
            <a:t>Meinungsrede</a:t>
          </a:r>
          <a:endParaRPr lang="en-US"/>
        </a:p>
      </dgm:t>
    </dgm:pt>
    <dgm:pt modelId="{39683DA4-8F78-490C-8770-26FF461C80E7}" type="parTrans" cxnId="{D60459C9-52C3-4321-91C7-2D86A95A2281}">
      <dgm:prSet/>
      <dgm:spPr/>
      <dgm:t>
        <a:bodyPr/>
        <a:lstStyle/>
        <a:p>
          <a:endParaRPr lang="en-US"/>
        </a:p>
      </dgm:t>
    </dgm:pt>
    <dgm:pt modelId="{F6A45BA3-43C6-4A62-95F1-18E681C5D34E}" type="sibTrans" cxnId="{D60459C9-52C3-4321-91C7-2D86A95A2281}">
      <dgm:prSet/>
      <dgm:spPr/>
      <dgm:t>
        <a:bodyPr/>
        <a:lstStyle/>
        <a:p>
          <a:endParaRPr lang="en-US"/>
        </a:p>
      </dgm:t>
    </dgm:pt>
    <dgm:pt modelId="{A465C1C9-CD6D-4DF0-8E25-41E30CCEC113}">
      <dgm:prSet/>
      <dgm:spPr/>
      <dgm:t>
        <a:bodyPr/>
        <a:lstStyle/>
        <a:p>
          <a:r>
            <a:rPr lang="de-AT"/>
            <a:t>Erörterung</a:t>
          </a:r>
          <a:endParaRPr lang="en-US"/>
        </a:p>
      </dgm:t>
    </dgm:pt>
    <dgm:pt modelId="{F1DB3BA3-2B3D-4E57-BF23-5560FF5004A3}" type="parTrans" cxnId="{C36039AE-8972-4438-8CEB-44E0CFD14495}">
      <dgm:prSet/>
      <dgm:spPr/>
      <dgm:t>
        <a:bodyPr/>
        <a:lstStyle/>
        <a:p>
          <a:endParaRPr lang="en-US"/>
        </a:p>
      </dgm:t>
    </dgm:pt>
    <dgm:pt modelId="{AD6BC2A5-F4F5-46B4-8814-0057EAB1D33E}" type="sibTrans" cxnId="{C36039AE-8972-4438-8CEB-44E0CFD14495}">
      <dgm:prSet/>
      <dgm:spPr/>
      <dgm:t>
        <a:bodyPr/>
        <a:lstStyle/>
        <a:p>
          <a:endParaRPr lang="en-US"/>
        </a:p>
      </dgm:t>
    </dgm:pt>
    <dgm:pt modelId="{3A394B5F-930A-421A-8EC5-B1B6EB584233}" type="pres">
      <dgm:prSet presAssocID="{D3E1373B-4547-408E-B0FC-07A041E48343}" presName="linear" presStyleCnt="0">
        <dgm:presLayoutVars>
          <dgm:animLvl val="lvl"/>
          <dgm:resizeHandles val="exact"/>
        </dgm:presLayoutVars>
      </dgm:prSet>
      <dgm:spPr/>
    </dgm:pt>
    <dgm:pt modelId="{C52B02A8-BE20-4CF5-8737-97F1F1CB85AC}" type="pres">
      <dgm:prSet presAssocID="{8926E54A-A71A-485F-974E-492A606D929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B454334-DDC7-4C7D-BC8E-AB9CFD04D75D}" type="pres">
      <dgm:prSet presAssocID="{3E6F914D-5F55-4342-8102-188C0D9331DE}" presName="spacer" presStyleCnt="0"/>
      <dgm:spPr/>
    </dgm:pt>
    <dgm:pt modelId="{9113CC09-B756-4E07-8449-CF39CBA52D0A}" type="pres">
      <dgm:prSet presAssocID="{EB92CB3A-D616-479D-ACF1-D5E97D7471E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697E1DB-1296-4139-B6EF-092E0074B6B5}" type="pres">
      <dgm:prSet presAssocID="{3F66CC25-816C-4054-ACEF-3DBC7FFDB93B}" presName="spacer" presStyleCnt="0"/>
      <dgm:spPr/>
    </dgm:pt>
    <dgm:pt modelId="{111F2C54-B2A7-48CE-935F-A45671BFDD09}" type="pres">
      <dgm:prSet presAssocID="{02B0D1A7-24A4-47AC-9704-3FE5F05A619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E31B337-929A-4BA2-93D4-3C627478FA13}" type="pres">
      <dgm:prSet presAssocID="{B28492DF-378B-4B82-9F29-0E09D812970F}" presName="spacer" presStyleCnt="0"/>
      <dgm:spPr/>
    </dgm:pt>
    <dgm:pt modelId="{EF013D67-276D-44EF-9D36-A927AA14FA1E}" type="pres">
      <dgm:prSet presAssocID="{51498DF3-C352-46F2-A6C9-2729B12171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F9BAC9B-9AD2-4A0D-9A2C-8A584D044C5F}" type="pres">
      <dgm:prSet presAssocID="{034A80FC-2FA7-4D02-856E-8A8361845EA4}" presName="spacer" presStyleCnt="0"/>
      <dgm:spPr/>
    </dgm:pt>
    <dgm:pt modelId="{617AEAF2-83A2-44E8-A33E-1FF59D6F2D45}" type="pres">
      <dgm:prSet presAssocID="{99FEBADB-07B8-42CB-B2DC-0249CF69A51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86A589D-20D1-4B30-AF54-2606DF3548D3}" type="pres">
      <dgm:prSet presAssocID="{F6A45BA3-43C6-4A62-95F1-18E681C5D34E}" presName="spacer" presStyleCnt="0"/>
      <dgm:spPr/>
    </dgm:pt>
    <dgm:pt modelId="{3A41191B-3E29-4A70-A19E-058E034C3149}" type="pres">
      <dgm:prSet presAssocID="{A465C1C9-CD6D-4DF0-8E25-41E30CCEC11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3A3E22D-DE28-4C6C-BD95-B06E8E4D2C6E}" type="presOf" srcId="{02B0D1A7-24A4-47AC-9704-3FE5F05A6193}" destId="{111F2C54-B2A7-48CE-935F-A45671BFDD09}" srcOrd="0" destOrd="0" presId="urn:microsoft.com/office/officeart/2005/8/layout/vList2"/>
    <dgm:cxn modelId="{EDB08434-C9B3-4127-84EC-BA3617CC6972}" type="presOf" srcId="{51498DF3-C352-46F2-A6C9-2729B12171DA}" destId="{EF013D67-276D-44EF-9D36-A927AA14FA1E}" srcOrd="0" destOrd="0" presId="urn:microsoft.com/office/officeart/2005/8/layout/vList2"/>
    <dgm:cxn modelId="{8916B541-814C-49DD-955E-CDB4B3F4EE96}" type="presOf" srcId="{D3E1373B-4547-408E-B0FC-07A041E48343}" destId="{3A394B5F-930A-421A-8EC5-B1B6EB584233}" srcOrd="0" destOrd="0" presId="urn:microsoft.com/office/officeart/2005/8/layout/vList2"/>
    <dgm:cxn modelId="{533EE065-E995-4846-8DE0-13C0D3C6C39F}" type="presOf" srcId="{EB92CB3A-D616-479D-ACF1-D5E97D7471E5}" destId="{9113CC09-B756-4E07-8449-CF39CBA52D0A}" srcOrd="0" destOrd="0" presId="urn:microsoft.com/office/officeart/2005/8/layout/vList2"/>
    <dgm:cxn modelId="{29BF564B-DAD4-43D8-BD70-197ADE68831A}" type="presOf" srcId="{99FEBADB-07B8-42CB-B2DC-0249CF69A515}" destId="{617AEAF2-83A2-44E8-A33E-1FF59D6F2D45}" srcOrd="0" destOrd="0" presId="urn:microsoft.com/office/officeart/2005/8/layout/vList2"/>
    <dgm:cxn modelId="{A25DAF7C-0F65-4E3B-AFC1-2FBBDFAB5B1B}" srcId="{D3E1373B-4547-408E-B0FC-07A041E48343}" destId="{51498DF3-C352-46F2-A6C9-2729B12171DA}" srcOrd="3" destOrd="0" parTransId="{9A8974B9-CA8B-4A0A-9A4D-6A0241E275E6}" sibTransId="{034A80FC-2FA7-4D02-856E-8A8361845EA4}"/>
    <dgm:cxn modelId="{58C5017F-20CE-4470-A6CE-6B7AEF7EF5AE}" srcId="{D3E1373B-4547-408E-B0FC-07A041E48343}" destId="{8926E54A-A71A-485F-974E-492A606D929B}" srcOrd="0" destOrd="0" parTransId="{695AB332-1DBD-4765-AE59-9492E7FA0170}" sibTransId="{3E6F914D-5F55-4342-8102-188C0D9331DE}"/>
    <dgm:cxn modelId="{C36039AE-8972-4438-8CEB-44E0CFD14495}" srcId="{D3E1373B-4547-408E-B0FC-07A041E48343}" destId="{A465C1C9-CD6D-4DF0-8E25-41E30CCEC113}" srcOrd="5" destOrd="0" parTransId="{F1DB3BA3-2B3D-4E57-BF23-5560FF5004A3}" sibTransId="{AD6BC2A5-F4F5-46B4-8814-0057EAB1D33E}"/>
    <dgm:cxn modelId="{847718C3-1887-4DF0-9A7C-6961AFC88B60}" type="presOf" srcId="{8926E54A-A71A-485F-974E-492A606D929B}" destId="{C52B02A8-BE20-4CF5-8737-97F1F1CB85AC}" srcOrd="0" destOrd="0" presId="urn:microsoft.com/office/officeart/2005/8/layout/vList2"/>
    <dgm:cxn modelId="{8D92B7C4-67AF-4750-A838-B30750DA5F69}" srcId="{D3E1373B-4547-408E-B0FC-07A041E48343}" destId="{EB92CB3A-D616-479D-ACF1-D5E97D7471E5}" srcOrd="1" destOrd="0" parTransId="{7D7B5B9D-70CC-4354-8EBE-7164AE4A38DE}" sibTransId="{3F66CC25-816C-4054-ACEF-3DBC7FFDB93B}"/>
    <dgm:cxn modelId="{D60459C9-52C3-4321-91C7-2D86A95A2281}" srcId="{D3E1373B-4547-408E-B0FC-07A041E48343}" destId="{99FEBADB-07B8-42CB-B2DC-0249CF69A515}" srcOrd="4" destOrd="0" parTransId="{39683DA4-8F78-490C-8770-26FF461C80E7}" sibTransId="{F6A45BA3-43C6-4A62-95F1-18E681C5D34E}"/>
    <dgm:cxn modelId="{C06056CF-EFC3-4347-A551-B8041AFF9D94}" type="presOf" srcId="{A465C1C9-CD6D-4DF0-8E25-41E30CCEC113}" destId="{3A41191B-3E29-4A70-A19E-058E034C3149}" srcOrd="0" destOrd="0" presId="urn:microsoft.com/office/officeart/2005/8/layout/vList2"/>
    <dgm:cxn modelId="{F1F7E9D1-F977-4E61-8D42-4FD1A0AC4168}" srcId="{D3E1373B-4547-408E-B0FC-07A041E48343}" destId="{02B0D1A7-24A4-47AC-9704-3FE5F05A6193}" srcOrd="2" destOrd="0" parTransId="{50BB8FF2-2291-432A-B067-C9F36763126B}" sibTransId="{B28492DF-378B-4B82-9F29-0E09D812970F}"/>
    <dgm:cxn modelId="{6CD376F3-B45E-47BA-976B-095B1613BB68}" type="presParOf" srcId="{3A394B5F-930A-421A-8EC5-B1B6EB584233}" destId="{C52B02A8-BE20-4CF5-8737-97F1F1CB85AC}" srcOrd="0" destOrd="0" presId="urn:microsoft.com/office/officeart/2005/8/layout/vList2"/>
    <dgm:cxn modelId="{A33BE0CC-8467-4F47-B2AF-7AF273E837B3}" type="presParOf" srcId="{3A394B5F-930A-421A-8EC5-B1B6EB584233}" destId="{8B454334-DDC7-4C7D-BC8E-AB9CFD04D75D}" srcOrd="1" destOrd="0" presId="urn:microsoft.com/office/officeart/2005/8/layout/vList2"/>
    <dgm:cxn modelId="{477FF33A-6CB8-495E-86B0-3DC020240A47}" type="presParOf" srcId="{3A394B5F-930A-421A-8EC5-B1B6EB584233}" destId="{9113CC09-B756-4E07-8449-CF39CBA52D0A}" srcOrd="2" destOrd="0" presId="urn:microsoft.com/office/officeart/2005/8/layout/vList2"/>
    <dgm:cxn modelId="{C1F3B108-0A95-4BE7-8BCD-7B5E5BDB4D77}" type="presParOf" srcId="{3A394B5F-930A-421A-8EC5-B1B6EB584233}" destId="{1697E1DB-1296-4139-B6EF-092E0074B6B5}" srcOrd="3" destOrd="0" presId="urn:microsoft.com/office/officeart/2005/8/layout/vList2"/>
    <dgm:cxn modelId="{999A5319-E515-4650-91C7-8D6B3A4D512F}" type="presParOf" srcId="{3A394B5F-930A-421A-8EC5-B1B6EB584233}" destId="{111F2C54-B2A7-48CE-935F-A45671BFDD09}" srcOrd="4" destOrd="0" presId="urn:microsoft.com/office/officeart/2005/8/layout/vList2"/>
    <dgm:cxn modelId="{B327ADBE-3FD3-4EF6-847E-4F545F238F1E}" type="presParOf" srcId="{3A394B5F-930A-421A-8EC5-B1B6EB584233}" destId="{5E31B337-929A-4BA2-93D4-3C627478FA13}" srcOrd="5" destOrd="0" presId="urn:microsoft.com/office/officeart/2005/8/layout/vList2"/>
    <dgm:cxn modelId="{0EACAE1A-F239-4524-9850-4943F97B5B9A}" type="presParOf" srcId="{3A394B5F-930A-421A-8EC5-B1B6EB584233}" destId="{EF013D67-276D-44EF-9D36-A927AA14FA1E}" srcOrd="6" destOrd="0" presId="urn:microsoft.com/office/officeart/2005/8/layout/vList2"/>
    <dgm:cxn modelId="{BF712E72-B3F7-4F6F-8BE7-F6EFA75FD01D}" type="presParOf" srcId="{3A394B5F-930A-421A-8EC5-B1B6EB584233}" destId="{3F9BAC9B-9AD2-4A0D-9A2C-8A584D044C5F}" srcOrd="7" destOrd="0" presId="urn:microsoft.com/office/officeart/2005/8/layout/vList2"/>
    <dgm:cxn modelId="{554FC650-02F4-4436-9170-5BCDFFB14095}" type="presParOf" srcId="{3A394B5F-930A-421A-8EC5-B1B6EB584233}" destId="{617AEAF2-83A2-44E8-A33E-1FF59D6F2D45}" srcOrd="8" destOrd="0" presId="urn:microsoft.com/office/officeart/2005/8/layout/vList2"/>
    <dgm:cxn modelId="{9B3B0DC8-EAE4-4BF5-A0D6-7FE2281BF318}" type="presParOf" srcId="{3A394B5F-930A-421A-8EC5-B1B6EB584233}" destId="{586A589D-20D1-4B30-AF54-2606DF3548D3}" srcOrd="9" destOrd="0" presId="urn:microsoft.com/office/officeart/2005/8/layout/vList2"/>
    <dgm:cxn modelId="{A059D074-9117-4EF7-AE69-8CF537641026}" type="presParOf" srcId="{3A394B5F-930A-421A-8EC5-B1B6EB584233}" destId="{3A41191B-3E29-4A70-A19E-058E034C31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1BEE2-54AA-4A5C-97DA-2C6932ACB0D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6BD1D3C-CAA4-429D-92C4-C69106C64C8C}">
      <dgm:prSet/>
      <dgm:spPr/>
      <dgm:t>
        <a:bodyPr/>
        <a:lstStyle/>
        <a:p>
          <a:pPr>
            <a:defRPr cap="all"/>
          </a:pPr>
          <a:r>
            <a:rPr lang="de-AT"/>
            <a:t>Behauptung</a:t>
          </a:r>
          <a:endParaRPr lang="en-US"/>
        </a:p>
      </dgm:t>
    </dgm:pt>
    <dgm:pt modelId="{78DF99D9-72CF-426C-841C-C12FC7A6CC40}" type="parTrans" cxnId="{A32CCD60-4C7A-48AB-B58B-BB1BC8486CAF}">
      <dgm:prSet/>
      <dgm:spPr/>
      <dgm:t>
        <a:bodyPr/>
        <a:lstStyle/>
        <a:p>
          <a:endParaRPr lang="en-US"/>
        </a:p>
      </dgm:t>
    </dgm:pt>
    <dgm:pt modelId="{929D7E8E-0FF5-481A-9288-0C96E07B394A}" type="sibTrans" cxnId="{A32CCD60-4C7A-48AB-B58B-BB1BC8486CAF}">
      <dgm:prSet/>
      <dgm:spPr/>
      <dgm:t>
        <a:bodyPr/>
        <a:lstStyle/>
        <a:p>
          <a:endParaRPr lang="en-US"/>
        </a:p>
      </dgm:t>
    </dgm:pt>
    <dgm:pt modelId="{CB6170A9-1829-4001-BEC6-12865B8D2846}">
      <dgm:prSet/>
      <dgm:spPr/>
      <dgm:t>
        <a:bodyPr/>
        <a:lstStyle/>
        <a:p>
          <a:pPr>
            <a:defRPr cap="all"/>
          </a:pPr>
          <a:r>
            <a:rPr lang="de-AT"/>
            <a:t>Begründung</a:t>
          </a:r>
          <a:endParaRPr lang="en-US"/>
        </a:p>
      </dgm:t>
    </dgm:pt>
    <dgm:pt modelId="{0109B628-C635-467D-AF21-59F9EA991481}" type="parTrans" cxnId="{01A348CE-C0D9-4387-BA81-5D7FA0F0C9E8}">
      <dgm:prSet/>
      <dgm:spPr/>
      <dgm:t>
        <a:bodyPr/>
        <a:lstStyle/>
        <a:p>
          <a:endParaRPr lang="en-US"/>
        </a:p>
      </dgm:t>
    </dgm:pt>
    <dgm:pt modelId="{0881D374-12B5-4FEA-A3E7-A79F1B414BA5}" type="sibTrans" cxnId="{01A348CE-C0D9-4387-BA81-5D7FA0F0C9E8}">
      <dgm:prSet/>
      <dgm:spPr/>
      <dgm:t>
        <a:bodyPr/>
        <a:lstStyle/>
        <a:p>
          <a:endParaRPr lang="en-US"/>
        </a:p>
      </dgm:t>
    </dgm:pt>
    <dgm:pt modelId="{72E23BEA-CD16-4A31-B929-9721DB4F1A21}">
      <dgm:prSet/>
      <dgm:spPr/>
      <dgm:t>
        <a:bodyPr/>
        <a:lstStyle/>
        <a:p>
          <a:pPr>
            <a:defRPr cap="all"/>
          </a:pPr>
          <a:r>
            <a:rPr lang="de-AT"/>
            <a:t>Beleg</a:t>
          </a:r>
          <a:endParaRPr lang="en-US"/>
        </a:p>
      </dgm:t>
    </dgm:pt>
    <dgm:pt modelId="{1BCE66EC-52F5-4D4C-8923-BCFC510125F4}" type="parTrans" cxnId="{7BE6EC58-E3BB-4780-A4BD-5B6AAD91AF0C}">
      <dgm:prSet/>
      <dgm:spPr/>
      <dgm:t>
        <a:bodyPr/>
        <a:lstStyle/>
        <a:p>
          <a:endParaRPr lang="en-US"/>
        </a:p>
      </dgm:t>
    </dgm:pt>
    <dgm:pt modelId="{2A5326C0-ECBF-4068-9206-25FDAF5BE968}" type="sibTrans" cxnId="{7BE6EC58-E3BB-4780-A4BD-5B6AAD91AF0C}">
      <dgm:prSet/>
      <dgm:spPr/>
      <dgm:t>
        <a:bodyPr/>
        <a:lstStyle/>
        <a:p>
          <a:endParaRPr lang="en-US"/>
        </a:p>
      </dgm:t>
    </dgm:pt>
    <dgm:pt modelId="{205E2A94-FCC7-45D0-8163-A529B7E5657B}" type="pres">
      <dgm:prSet presAssocID="{9D41BEE2-54AA-4A5C-97DA-2C6932ACB0D6}" presName="root" presStyleCnt="0">
        <dgm:presLayoutVars>
          <dgm:dir/>
          <dgm:resizeHandles val="exact"/>
        </dgm:presLayoutVars>
      </dgm:prSet>
      <dgm:spPr/>
    </dgm:pt>
    <dgm:pt modelId="{629690EC-3AC8-4CBF-A85B-351F4FF23402}" type="pres">
      <dgm:prSet presAssocID="{C6BD1D3C-CAA4-429D-92C4-C69106C64C8C}" presName="compNode" presStyleCnt="0"/>
      <dgm:spPr/>
    </dgm:pt>
    <dgm:pt modelId="{40325EB9-C6CC-4DD5-B574-A8CD86E8647D}" type="pres">
      <dgm:prSet presAssocID="{C6BD1D3C-CAA4-429D-92C4-C69106C64C8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6E87B14-3C69-436D-9E07-2F6E82C5ECBD}" type="pres">
      <dgm:prSet presAssocID="{C6BD1D3C-CAA4-429D-92C4-C69106C64C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7D9858DD-92F9-441B-BC31-B10F16C50B8B}" type="pres">
      <dgm:prSet presAssocID="{C6BD1D3C-CAA4-429D-92C4-C69106C64C8C}" presName="spaceRect" presStyleCnt="0"/>
      <dgm:spPr/>
    </dgm:pt>
    <dgm:pt modelId="{D95F3D14-2EE8-4B48-836F-2121F4430DA0}" type="pres">
      <dgm:prSet presAssocID="{C6BD1D3C-CAA4-429D-92C4-C69106C64C8C}" presName="textRect" presStyleLbl="revTx" presStyleIdx="0" presStyleCnt="3">
        <dgm:presLayoutVars>
          <dgm:chMax val="1"/>
          <dgm:chPref val="1"/>
        </dgm:presLayoutVars>
      </dgm:prSet>
      <dgm:spPr/>
    </dgm:pt>
    <dgm:pt modelId="{65693522-C190-46A0-B7B6-708075519EF9}" type="pres">
      <dgm:prSet presAssocID="{929D7E8E-0FF5-481A-9288-0C96E07B394A}" presName="sibTrans" presStyleCnt="0"/>
      <dgm:spPr/>
    </dgm:pt>
    <dgm:pt modelId="{720FCFAB-FCA1-4E18-B1BC-9B6EC3A078DD}" type="pres">
      <dgm:prSet presAssocID="{CB6170A9-1829-4001-BEC6-12865B8D2846}" presName="compNode" presStyleCnt="0"/>
      <dgm:spPr/>
    </dgm:pt>
    <dgm:pt modelId="{A6AAD9F5-D99F-4D15-B68B-6486263F2D42}" type="pres">
      <dgm:prSet presAssocID="{CB6170A9-1829-4001-BEC6-12865B8D284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0290E94-A693-4262-A0BC-F32A137C1F3A}" type="pres">
      <dgm:prSet presAssocID="{CB6170A9-1829-4001-BEC6-12865B8D28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AA1E080-2281-4E5E-AA6A-558AA6E73B3C}" type="pres">
      <dgm:prSet presAssocID="{CB6170A9-1829-4001-BEC6-12865B8D2846}" presName="spaceRect" presStyleCnt="0"/>
      <dgm:spPr/>
    </dgm:pt>
    <dgm:pt modelId="{5FE165B2-5C70-4FC6-A77D-292A806DB923}" type="pres">
      <dgm:prSet presAssocID="{CB6170A9-1829-4001-BEC6-12865B8D2846}" presName="textRect" presStyleLbl="revTx" presStyleIdx="1" presStyleCnt="3">
        <dgm:presLayoutVars>
          <dgm:chMax val="1"/>
          <dgm:chPref val="1"/>
        </dgm:presLayoutVars>
      </dgm:prSet>
      <dgm:spPr/>
    </dgm:pt>
    <dgm:pt modelId="{CD5F9FEA-533F-4E9F-9F6B-EA77BC5428EC}" type="pres">
      <dgm:prSet presAssocID="{0881D374-12B5-4FEA-A3E7-A79F1B414BA5}" presName="sibTrans" presStyleCnt="0"/>
      <dgm:spPr/>
    </dgm:pt>
    <dgm:pt modelId="{96B02468-48D3-49A3-AC9F-C61506B72AB7}" type="pres">
      <dgm:prSet presAssocID="{72E23BEA-CD16-4A31-B929-9721DB4F1A21}" presName="compNode" presStyleCnt="0"/>
      <dgm:spPr/>
    </dgm:pt>
    <dgm:pt modelId="{50BC871E-B0DA-4B1C-9876-28A3102234B2}" type="pres">
      <dgm:prSet presAssocID="{72E23BEA-CD16-4A31-B929-9721DB4F1A21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64781E0-65B5-4F6C-B28D-751F84A3313E}" type="pres">
      <dgm:prSet presAssocID="{72E23BEA-CD16-4A31-B929-9721DB4F1A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rierkasse"/>
        </a:ext>
      </dgm:extLst>
    </dgm:pt>
    <dgm:pt modelId="{4D71D3E7-FF8B-4649-9EDC-FC9E225165E2}" type="pres">
      <dgm:prSet presAssocID="{72E23BEA-CD16-4A31-B929-9721DB4F1A21}" presName="spaceRect" presStyleCnt="0"/>
      <dgm:spPr/>
    </dgm:pt>
    <dgm:pt modelId="{A7253A60-DAC2-4850-B5EB-885F64A59C1A}" type="pres">
      <dgm:prSet presAssocID="{72E23BEA-CD16-4A31-B929-9721DB4F1A2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2CCD60-4C7A-48AB-B58B-BB1BC8486CAF}" srcId="{9D41BEE2-54AA-4A5C-97DA-2C6932ACB0D6}" destId="{C6BD1D3C-CAA4-429D-92C4-C69106C64C8C}" srcOrd="0" destOrd="0" parTransId="{78DF99D9-72CF-426C-841C-C12FC7A6CC40}" sibTransId="{929D7E8E-0FF5-481A-9288-0C96E07B394A}"/>
    <dgm:cxn modelId="{3ECD3775-D6DD-4546-85B5-07E6A31715FD}" type="presOf" srcId="{9D41BEE2-54AA-4A5C-97DA-2C6932ACB0D6}" destId="{205E2A94-FCC7-45D0-8163-A529B7E5657B}" srcOrd="0" destOrd="0" presId="urn:microsoft.com/office/officeart/2018/5/layout/IconLeafLabelList"/>
    <dgm:cxn modelId="{4E000176-1065-4012-AB89-F2CBEE46A087}" type="presOf" srcId="{72E23BEA-CD16-4A31-B929-9721DB4F1A21}" destId="{A7253A60-DAC2-4850-B5EB-885F64A59C1A}" srcOrd="0" destOrd="0" presId="urn:microsoft.com/office/officeart/2018/5/layout/IconLeafLabelList"/>
    <dgm:cxn modelId="{7BE6EC58-E3BB-4780-A4BD-5B6AAD91AF0C}" srcId="{9D41BEE2-54AA-4A5C-97DA-2C6932ACB0D6}" destId="{72E23BEA-CD16-4A31-B929-9721DB4F1A21}" srcOrd="2" destOrd="0" parTransId="{1BCE66EC-52F5-4D4C-8923-BCFC510125F4}" sibTransId="{2A5326C0-ECBF-4068-9206-25FDAF5BE968}"/>
    <dgm:cxn modelId="{F8EC7B82-AC53-48A2-AAAF-5EC6CB36A81F}" type="presOf" srcId="{CB6170A9-1829-4001-BEC6-12865B8D2846}" destId="{5FE165B2-5C70-4FC6-A77D-292A806DB923}" srcOrd="0" destOrd="0" presId="urn:microsoft.com/office/officeart/2018/5/layout/IconLeafLabelList"/>
    <dgm:cxn modelId="{CB16D982-928A-4E6B-BCBF-291BC72ACB79}" type="presOf" srcId="{C6BD1D3C-CAA4-429D-92C4-C69106C64C8C}" destId="{D95F3D14-2EE8-4B48-836F-2121F4430DA0}" srcOrd="0" destOrd="0" presId="urn:microsoft.com/office/officeart/2018/5/layout/IconLeafLabelList"/>
    <dgm:cxn modelId="{01A348CE-C0D9-4387-BA81-5D7FA0F0C9E8}" srcId="{9D41BEE2-54AA-4A5C-97DA-2C6932ACB0D6}" destId="{CB6170A9-1829-4001-BEC6-12865B8D2846}" srcOrd="1" destOrd="0" parTransId="{0109B628-C635-467D-AF21-59F9EA991481}" sibTransId="{0881D374-12B5-4FEA-A3E7-A79F1B414BA5}"/>
    <dgm:cxn modelId="{8453F4BB-5B16-4D99-94D2-D7DD46AA4C0E}" type="presParOf" srcId="{205E2A94-FCC7-45D0-8163-A529B7E5657B}" destId="{629690EC-3AC8-4CBF-A85B-351F4FF23402}" srcOrd="0" destOrd="0" presId="urn:microsoft.com/office/officeart/2018/5/layout/IconLeafLabelList"/>
    <dgm:cxn modelId="{9F9DD84C-4CAF-4136-9A51-28ECB2C3AF4F}" type="presParOf" srcId="{629690EC-3AC8-4CBF-A85B-351F4FF23402}" destId="{40325EB9-C6CC-4DD5-B574-A8CD86E8647D}" srcOrd="0" destOrd="0" presId="urn:microsoft.com/office/officeart/2018/5/layout/IconLeafLabelList"/>
    <dgm:cxn modelId="{F8ADE3D6-616A-40C7-89A8-32FF59406F5D}" type="presParOf" srcId="{629690EC-3AC8-4CBF-A85B-351F4FF23402}" destId="{C6E87B14-3C69-436D-9E07-2F6E82C5ECBD}" srcOrd="1" destOrd="0" presId="urn:microsoft.com/office/officeart/2018/5/layout/IconLeafLabelList"/>
    <dgm:cxn modelId="{124926F6-65E2-4B3F-A47F-0A113E36DF7E}" type="presParOf" srcId="{629690EC-3AC8-4CBF-A85B-351F4FF23402}" destId="{7D9858DD-92F9-441B-BC31-B10F16C50B8B}" srcOrd="2" destOrd="0" presId="urn:microsoft.com/office/officeart/2018/5/layout/IconLeafLabelList"/>
    <dgm:cxn modelId="{713BCB5F-B197-49F5-8B80-BAE9D63E63C7}" type="presParOf" srcId="{629690EC-3AC8-4CBF-A85B-351F4FF23402}" destId="{D95F3D14-2EE8-4B48-836F-2121F4430DA0}" srcOrd="3" destOrd="0" presId="urn:microsoft.com/office/officeart/2018/5/layout/IconLeafLabelList"/>
    <dgm:cxn modelId="{F75C7145-7711-4628-988E-5663F36E10A4}" type="presParOf" srcId="{205E2A94-FCC7-45D0-8163-A529B7E5657B}" destId="{65693522-C190-46A0-B7B6-708075519EF9}" srcOrd="1" destOrd="0" presId="urn:microsoft.com/office/officeart/2018/5/layout/IconLeafLabelList"/>
    <dgm:cxn modelId="{444DC349-3541-4181-A2A6-FCFB3FAB5FAC}" type="presParOf" srcId="{205E2A94-FCC7-45D0-8163-A529B7E5657B}" destId="{720FCFAB-FCA1-4E18-B1BC-9B6EC3A078DD}" srcOrd="2" destOrd="0" presId="urn:microsoft.com/office/officeart/2018/5/layout/IconLeafLabelList"/>
    <dgm:cxn modelId="{C26A7385-A9C9-46E6-892A-6BA279816CE2}" type="presParOf" srcId="{720FCFAB-FCA1-4E18-B1BC-9B6EC3A078DD}" destId="{A6AAD9F5-D99F-4D15-B68B-6486263F2D42}" srcOrd="0" destOrd="0" presId="urn:microsoft.com/office/officeart/2018/5/layout/IconLeafLabelList"/>
    <dgm:cxn modelId="{0D0DA0F6-FF2E-41F4-9C8F-E970A0152C8E}" type="presParOf" srcId="{720FCFAB-FCA1-4E18-B1BC-9B6EC3A078DD}" destId="{60290E94-A693-4262-A0BC-F32A137C1F3A}" srcOrd="1" destOrd="0" presId="urn:microsoft.com/office/officeart/2018/5/layout/IconLeafLabelList"/>
    <dgm:cxn modelId="{A83F6C8F-685B-4421-9EEB-EA09234B4696}" type="presParOf" srcId="{720FCFAB-FCA1-4E18-B1BC-9B6EC3A078DD}" destId="{6AA1E080-2281-4E5E-AA6A-558AA6E73B3C}" srcOrd="2" destOrd="0" presId="urn:microsoft.com/office/officeart/2018/5/layout/IconLeafLabelList"/>
    <dgm:cxn modelId="{C9C20D32-44B7-4A0C-8748-8E5E385B8D8C}" type="presParOf" srcId="{720FCFAB-FCA1-4E18-B1BC-9B6EC3A078DD}" destId="{5FE165B2-5C70-4FC6-A77D-292A806DB923}" srcOrd="3" destOrd="0" presId="urn:microsoft.com/office/officeart/2018/5/layout/IconLeafLabelList"/>
    <dgm:cxn modelId="{2A435734-CAEE-49CE-8215-53DF887F63AB}" type="presParOf" srcId="{205E2A94-FCC7-45D0-8163-A529B7E5657B}" destId="{CD5F9FEA-533F-4E9F-9F6B-EA77BC5428EC}" srcOrd="3" destOrd="0" presId="urn:microsoft.com/office/officeart/2018/5/layout/IconLeafLabelList"/>
    <dgm:cxn modelId="{0E424488-B12B-42D0-9835-D992A28BA99A}" type="presParOf" srcId="{205E2A94-FCC7-45D0-8163-A529B7E5657B}" destId="{96B02468-48D3-49A3-AC9F-C61506B72AB7}" srcOrd="4" destOrd="0" presId="urn:microsoft.com/office/officeart/2018/5/layout/IconLeafLabelList"/>
    <dgm:cxn modelId="{40262114-A17F-42BF-BBCE-252A11AF7E60}" type="presParOf" srcId="{96B02468-48D3-49A3-AC9F-C61506B72AB7}" destId="{50BC871E-B0DA-4B1C-9876-28A3102234B2}" srcOrd="0" destOrd="0" presId="urn:microsoft.com/office/officeart/2018/5/layout/IconLeafLabelList"/>
    <dgm:cxn modelId="{BEA6949B-951A-4564-AB6B-DEE994D0E81F}" type="presParOf" srcId="{96B02468-48D3-49A3-AC9F-C61506B72AB7}" destId="{664781E0-65B5-4F6C-B28D-751F84A3313E}" srcOrd="1" destOrd="0" presId="urn:microsoft.com/office/officeart/2018/5/layout/IconLeafLabelList"/>
    <dgm:cxn modelId="{8BBA1874-DD5D-4BC4-B63B-CBFD507DF15D}" type="presParOf" srcId="{96B02468-48D3-49A3-AC9F-C61506B72AB7}" destId="{4D71D3E7-FF8B-4649-9EDC-FC9E225165E2}" srcOrd="2" destOrd="0" presId="urn:microsoft.com/office/officeart/2018/5/layout/IconLeafLabelList"/>
    <dgm:cxn modelId="{9FB45EE8-2D69-4265-A26C-EEA5F9477D28}" type="presParOf" srcId="{96B02468-48D3-49A3-AC9F-C61506B72AB7}" destId="{A7253A60-DAC2-4850-B5EB-885F64A59C1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F92321-86F4-4291-9D72-181EB99F38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777D2C37-D2B6-4701-BCE1-9DB8BD21DD3E}">
      <dgm:prSet phldrT="[Text]"/>
      <dgm:spPr/>
      <dgm:t>
        <a:bodyPr/>
        <a:lstStyle/>
        <a:p>
          <a:r>
            <a:rPr lang="de-AT" dirty="0">
              <a:solidFill>
                <a:schemeClr val="bg1"/>
              </a:solidFill>
            </a:rPr>
            <a:t>Faktenargument</a:t>
          </a:r>
        </a:p>
      </dgm:t>
    </dgm:pt>
    <dgm:pt modelId="{2B400B5C-9A52-4084-BCE8-476C86F5842A}" type="parTrans" cxnId="{3682DB84-EE4D-4BFF-A95F-2A8EC0851CE8}">
      <dgm:prSet/>
      <dgm:spPr/>
      <dgm:t>
        <a:bodyPr/>
        <a:lstStyle/>
        <a:p>
          <a:endParaRPr lang="de-AT"/>
        </a:p>
      </dgm:t>
    </dgm:pt>
    <dgm:pt modelId="{F6A4AA0D-0AF1-49E4-80DF-4FDB4E71A3CF}" type="sibTrans" cxnId="{3682DB84-EE4D-4BFF-A95F-2A8EC0851CE8}">
      <dgm:prSet/>
      <dgm:spPr/>
      <dgm:t>
        <a:bodyPr/>
        <a:lstStyle/>
        <a:p>
          <a:endParaRPr lang="de-AT"/>
        </a:p>
      </dgm:t>
    </dgm:pt>
    <dgm:pt modelId="{E6ED13CE-69F0-4363-8206-E2C17CEC2E35}">
      <dgm:prSet phldrT="[Text]"/>
      <dgm:spPr/>
      <dgm:t>
        <a:bodyPr/>
        <a:lstStyle/>
        <a:p>
          <a:r>
            <a:rPr lang="de-AT" dirty="0">
              <a:solidFill>
                <a:schemeClr val="bg1"/>
              </a:solidFill>
            </a:rPr>
            <a:t>Wertargument</a:t>
          </a:r>
        </a:p>
      </dgm:t>
    </dgm:pt>
    <dgm:pt modelId="{5D0FB59D-E338-4B1E-B38F-63FFCBAC6143}" type="parTrans" cxnId="{D5D18643-4A06-4B46-9A15-B7BC0FBA6FE4}">
      <dgm:prSet/>
      <dgm:spPr/>
      <dgm:t>
        <a:bodyPr/>
        <a:lstStyle/>
        <a:p>
          <a:endParaRPr lang="de-AT"/>
        </a:p>
      </dgm:t>
    </dgm:pt>
    <dgm:pt modelId="{655EE6A8-E48A-4B2F-A054-DD373E7056CF}" type="sibTrans" cxnId="{D5D18643-4A06-4B46-9A15-B7BC0FBA6FE4}">
      <dgm:prSet/>
      <dgm:spPr/>
      <dgm:t>
        <a:bodyPr/>
        <a:lstStyle/>
        <a:p>
          <a:endParaRPr lang="de-AT"/>
        </a:p>
      </dgm:t>
    </dgm:pt>
    <dgm:pt modelId="{78E70A77-3D9C-4EF8-B8FA-91E6F7CF1089}">
      <dgm:prSet phldrT="[Text]"/>
      <dgm:spPr/>
      <dgm:t>
        <a:bodyPr/>
        <a:lstStyle/>
        <a:p>
          <a:r>
            <a:rPr lang="de-AT" dirty="0">
              <a:solidFill>
                <a:schemeClr val="bg1"/>
              </a:solidFill>
            </a:rPr>
            <a:t>Autoritätsargument</a:t>
          </a:r>
        </a:p>
      </dgm:t>
    </dgm:pt>
    <dgm:pt modelId="{E126119D-8005-4370-BB3E-2165FFDE4833}" type="parTrans" cxnId="{2784843E-AF70-414B-8700-F6BFB3AE2BDB}">
      <dgm:prSet/>
      <dgm:spPr/>
      <dgm:t>
        <a:bodyPr/>
        <a:lstStyle/>
        <a:p>
          <a:endParaRPr lang="de-AT"/>
        </a:p>
      </dgm:t>
    </dgm:pt>
    <dgm:pt modelId="{D9C151CB-203B-4E53-BCE1-341CB7E012B9}" type="sibTrans" cxnId="{2784843E-AF70-414B-8700-F6BFB3AE2BDB}">
      <dgm:prSet/>
      <dgm:spPr/>
      <dgm:t>
        <a:bodyPr/>
        <a:lstStyle/>
        <a:p>
          <a:endParaRPr lang="de-AT"/>
        </a:p>
      </dgm:t>
    </dgm:pt>
    <dgm:pt modelId="{9378459D-0CEF-43A8-9020-D38FAC021890}">
      <dgm:prSet phldrT="[Text]" custT="1"/>
      <dgm:spPr/>
      <dgm:t>
        <a:bodyPr/>
        <a:lstStyle/>
        <a:p>
          <a:r>
            <a:rPr lang="de-AT" sz="18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Analogieargument</a:t>
          </a:r>
        </a:p>
      </dgm:t>
    </dgm:pt>
    <dgm:pt modelId="{FB565C0B-068B-411A-B7DF-D9DA169A71FD}" type="parTrans" cxnId="{E885B84C-A673-4CEE-9924-89ACA292F554}">
      <dgm:prSet/>
      <dgm:spPr/>
      <dgm:t>
        <a:bodyPr/>
        <a:lstStyle/>
        <a:p>
          <a:endParaRPr lang="de-AT"/>
        </a:p>
      </dgm:t>
    </dgm:pt>
    <dgm:pt modelId="{42D900C4-401B-4F89-A346-356D58D23A5C}" type="sibTrans" cxnId="{E885B84C-A673-4CEE-9924-89ACA292F554}">
      <dgm:prSet/>
      <dgm:spPr/>
      <dgm:t>
        <a:bodyPr/>
        <a:lstStyle/>
        <a:p>
          <a:endParaRPr lang="de-AT"/>
        </a:p>
      </dgm:t>
    </dgm:pt>
    <dgm:pt modelId="{A4A4E6F8-6C8D-4E8A-981F-6873524FDE51}">
      <dgm:prSet phldrT="[Text]"/>
      <dgm:spPr/>
      <dgm:t>
        <a:bodyPr/>
        <a:lstStyle/>
        <a:p>
          <a:r>
            <a:rPr lang="de-AT" dirty="0">
              <a:solidFill>
                <a:schemeClr val="bg1"/>
              </a:solidFill>
            </a:rPr>
            <a:t>indirektes Argument</a:t>
          </a:r>
        </a:p>
      </dgm:t>
    </dgm:pt>
    <dgm:pt modelId="{F8C98637-BC56-48CC-BA0D-84A49D5C39FF}" type="parTrans" cxnId="{158A86C8-5DAC-427E-8986-4D5E27DB7549}">
      <dgm:prSet/>
      <dgm:spPr/>
      <dgm:t>
        <a:bodyPr/>
        <a:lstStyle/>
        <a:p>
          <a:endParaRPr lang="de-AT"/>
        </a:p>
      </dgm:t>
    </dgm:pt>
    <dgm:pt modelId="{4AA75BA3-52AE-43AE-9EAD-02366D7282D2}" type="sibTrans" cxnId="{158A86C8-5DAC-427E-8986-4D5E27DB7549}">
      <dgm:prSet/>
      <dgm:spPr/>
      <dgm:t>
        <a:bodyPr/>
        <a:lstStyle/>
        <a:p>
          <a:endParaRPr lang="de-AT"/>
        </a:p>
      </dgm:t>
    </dgm:pt>
    <dgm:pt modelId="{98B6F495-E3A2-4483-AF94-AD816489BE7E}">
      <dgm:prSet custT="1"/>
      <dgm:spPr/>
      <dgm:t>
        <a:bodyPr/>
        <a:lstStyle/>
        <a:p>
          <a:r>
            <a:rPr lang="de-AT" sz="18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Plausibilitätsargument</a:t>
          </a:r>
        </a:p>
      </dgm:t>
    </dgm:pt>
    <dgm:pt modelId="{B51B6525-4692-4654-A9FC-454A6165BFF3}" type="parTrans" cxnId="{E5BA0408-BB7D-42EF-B2BE-431D8F5B9932}">
      <dgm:prSet/>
      <dgm:spPr/>
      <dgm:t>
        <a:bodyPr/>
        <a:lstStyle/>
        <a:p>
          <a:endParaRPr lang="de-AT"/>
        </a:p>
      </dgm:t>
    </dgm:pt>
    <dgm:pt modelId="{61C5CF80-C40B-465D-BC66-F1201B7B430C}" type="sibTrans" cxnId="{E5BA0408-BB7D-42EF-B2BE-431D8F5B9932}">
      <dgm:prSet/>
      <dgm:spPr/>
      <dgm:t>
        <a:bodyPr/>
        <a:lstStyle/>
        <a:p>
          <a:endParaRPr lang="de-AT"/>
        </a:p>
      </dgm:t>
    </dgm:pt>
    <dgm:pt modelId="{EA01214D-5AC1-424C-9328-B3D624F76F1A}" type="pres">
      <dgm:prSet presAssocID="{D3F92321-86F4-4291-9D72-181EB99F38E7}" presName="diagram" presStyleCnt="0">
        <dgm:presLayoutVars>
          <dgm:dir/>
          <dgm:resizeHandles val="exact"/>
        </dgm:presLayoutVars>
      </dgm:prSet>
      <dgm:spPr/>
    </dgm:pt>
    <dgm:pt modelId="{5D871DBE-A52D-4017-A7E0-1A3E42CC7C9C}" type="pres">
      <dgm:prSet presAssocID="{777D2C37-D2B6-4701-BCE1-9DB8BD21DD3E}" presName="node" presStyleLbl="node1" presStyleIdx="0" presStyleCnt="6">
        <dgm:presLayoutVars>
          <dgm:bulletEnabled val="1"/>
        </dgm:presLayoutVars>
      </dgm:prSet>
      <dgm:spPr/>
    </dgm:pt>
    <dgm:pt modelId="{92D30EA9-C9E9-42FC-8387-BFDA2C7DDA94}" type="pres">
      <dgm:prSet presAssocID="{F6A4AA0D-0AF1-49E4-80DF-4FDB4E71A3CF}" presName="sibTrans" presStyleCnt="0"/>
      <dgm:spPr/>
    </dgm:pt>
    <dgm:pt modelId="{4FFB7532-2BD0-4289-A634-0538B6301B42}" type="pres">
      <dgm:prSet presAssocID="{E6ED13CE-69F0-4363-8206-E2C17CEC2E35}" presName="node" presStyleLbl="node1" presStyleIdx="1" presStyleCnt="6">
        <dgm:presLayoutVars>
          <dgm:bulletEnabled val="1"/>
        </dgm:presLayoutVars>
      </dgm:prSet>
      <dgm:spPr/>
    </dgm:pt>
    <dgm:pt modelId="{266C288F-80B6-4C27-8F1B-59B1EB6AF823}" type="pres">
      <dgm:prSet presAssocID="{655EE6A8-E48A-4B2F-A054-DD373E7056CF}" presName="sibTrans" presStyleCnt="0"/>
      <dgm:spPr/>
    </dgm:pt>
    <dgm:pt modelId="{F8DC82AD-E221-424B-9475-FBB52A14B3BD}" type="pres">
      <dgm:prSet presAssocID="{78E70A77-3D9C-4EF8-B8FA-91E6F7CF1089}" presName="node" presStyleLbl="node1" presStyleIdx="2" presStyleCnt="6">
        <dgm:presLayoutVars>
          <dgm:bulletEnabled val="1"/>
        </dgm:presLayoutVars>
      </dgm:prSet>
      <dgm:spPr/>
    </dgm:pt>
    <dgm:pt modelId="{9762339F-77A5-455D-BB5F-0FBAE051994B}" type="pres">
      <dgm:prSet presAssocID="{D9C151CB-203B-4E53-BCE1-341CB7E012B9}" presName="sibTrans" presStyleCnt="0"/>
      <dgm:spPr/>
    </dgm:pt>
    <dgm:pt modelId="{054D06F7-0B66-4F4F-9EDA-69179238D303}" type="pres">
      <dgm:prSet presAssocID="{9378459D-0CEF-43A8-9020-D38FAC021890}" presName="node" presStyleLbl="node1" presStyleIdx="3" presStyleCnt="6">
        <dgm:presLayoutVars>
          <dgm:bulletEnabled val="1"/>
        </dgm:presLayoutVars>
      </dgm:prSet>
      <dgm:spPr/>
    </dgm:pt>
    <dgm:pt modelId="{1D2ADBFA-E272-4BE3-B208-B066CFF62A71}" type="pres">
      <dgm:prSet presAssocID="{42D900C4-401B-4F89-A346-356D58D23A5C}" presName="sibTrans" presStyleCnt="0"/>
      <dgm:spPr/>
    </dgm:pt>
    <dgm:pt modelId="{7F9C2C4B-9508-4B18-A83F-0FC72D7B3B59}" type="pres">
      <dgm:prSet presAssocID="{A4A4E6F8-6C8D-4E8A-981F-6873524FDE51}" presName="node" presStyleLbl="node1" presStyleIdx="4" presStyleCnt="6">
        <dgm:presLayoutVars>
          <dgm:bulletEnabled val="1"/>
        </dgm:presLayoutVars>
      </dgm:prSet>
      <dgm:spPr/>
    </dgm:pt>
    <dgm:pt modelId="{90D805E1-75B3-44FB-8336-0A64C34A776C}" type="pres">
      <dgm:prSet presAssocID="{4AA75BA3-52AE-43AE-9EAD-02366D7282D2}" presName="sibTrans" presStyleCnt="0"/>
      <dgm:spPr/>
    </dgm:pt>
    <dgm:pt modelId="{2872E453-5933-4AF9-BA00-A63CBF637130}" type="pres">
      <dgm:prSet presAssocID="{98B6F495-E3A2-4483-AF94-AD816489BE7E}" presName="node" presStyleLbl="node1" presStyleIdx="5" presStyleCnt="6">
        <dgm:presLayoutVars>
          <dgm:bulletEnabled val="1"/>
        </dgm:presLayoutVars>
      </dgm:prSet>
      <dgm:spPr/>
    </dgm:pt>
  </dgm:ptLst>
  <dgm:cxnLst>
    <dgm:cxn modelId="{E5BA0408-BB7D-42EF-B2BE-431D8F5B9932}" srcId="{D3F92321-86F4-4291-9D72-181EB99F38E7}" destId="{98B6F495-E3A2-4483-AF94-AD816489BE7E}" srcOrd="5" destOrd="0" parTransId="{B51B6525-4692-4654-A9FC-454A6165BFF3}" sibTransId="{61C5CF80-C40B-465D-BC66-F1201B7B430C}"/>
    <dgm:cxn modelId="{380F1816-FA37-4247-8A18-BB48359334B7}" type="presOf" srcId="{A4A4E6F8-6C8D-4E8A-981F-6873524FDE51}" destId="{7F9C2C4B-9508-4B18-A83F-0FC72D7B3B59}" srcOrd="0" destOrd="0" presId="urn:microsoft.com/office/officeart/2005/8/layout/default"/>
    <dgm:cxn modelId="{B0734A1A-4C8A-4A27-B4D1-EFE69D1A0254}" type="presOf" srcId="{78E70A77-3D9C-4EF8-B8FA-91E6F7CF1089}" destId="{F8DC82AD-E221-424B-9475-FBB52A14B3BD}" srcOrd="0" destOrd="0" presId="urn:microsoft.com/office/officeart/2005/8/layout/default"/>
    <dgm:cxn modelId="{DEC5DE29-03B9-4BF6-B48C-A7C425785B92}" type="presOf" srcId="{9378459D-0CEF-43A8-9020-D38FAC021890}" destId="{054D06F7-0B66-4F4F-9EDA-69179238D303}" srcOrd="0" destOrd="0" presId="urn:microsoft.com/office/officeart/2005/8/layout/default"/>
    <dgm:cxn modelId="{3ECC6634-4978-47C7-A624-EB996C9629D0}" type="presOf" srcId="{E6ED13CE-69F0-4363-8206-E2C17CEC2E35}" destId="{4FFB7532-2BD0-4289-A634-0538B6301B42}" srcOrd="0" destOrd="0" presId="urn:microsoft.com/office/officeart/2005/8/layout/default"/>
    <dgm:cxn modelId="{61E0273D-BA7C-4C28-8762-04967E2E2869}" type="presOf" srcId="{777D2C37-D2B6-4701-BCE1-9DB8BD21DD3E}" destId="{5D871DBE-A52D-4017-A7E0-1A3E42CC7C9C}" srcOrd="0" destOrd="0" presId="urn:microsoft.com/office/officeart/2005/8/layout/default"/>
    <dgm:cxn modelId="{2784843E-AF70-414B-8700-F6BFB3AE2BDB}" srcId="{D3F92321-86F4-4291-9D72-181EB99F38E7}" destId="{78E70A77-3D9C-4EF8-B8FA-91E6F7CF1089}" srcOrd="2" destOrd="0" parTransId="{E126119D-8005-4370-BB3E-2165FFDE4833}" sibTransId="{D9C151CB-203B-4E53-BCE1-341CB7E012B9}"/>
    <dgm:cxn modelId="{D5D18643-4A06-4B46-9A15-B7BC0FBA6FE4}" srcId="{D3F92321-86F4-4291-9D72-181EB99F38E7}" destId="{E6ED13CE-69F0-4363-8206-E2C17CEC2E35}" srcOrd="1" destOrd="0" parTransId="{5D0FB59D-E338-4B1E-B38F-63FFCBAC6143}" sibTransId="{655EE6A8-E48A-4B2F-A054-DD373E7056CF}"/>
    <dgm:cxn modelId="{E885B84C-A673-4CEE-9924-89ACA292F554}" srcId="{D3F92321-86F4-4291-9D72-181EB99F38E7}" destId="{9378459D-0CEF-43A8-9020-D38FAC021890}" srcOrd="3" destOrd="0" parTransId="{FB565C0B-068B-411A-B7DF-D9DA169A71FD}" sibTransId="{42D900C4-401B-4F89-A346-356D58D23A5C}"/>
    <dgm:cxn modelId="{3682DB84-EE4D-4BFF-A95F-2A8EC0851CE8}" srcId="{D3F92321-86F4-4291-9D72-181EB99F38E7}" destId="{777D2C37-D2B6-4701-BCE1-9DB8BD21DD3E}" srcOrd="0" destOrd="0" parTransId="{2B400B5C-9A52-4084-BCE8-476C86F5842A}" sibTransId="{F6A4AA0D-0AF1-49E4-80DF-4FDB4E71A3CF}"/>
    <dgm:cxn modelId="{158A86C8-5DAC-427E-8986-4D5E27DB7549}" srcId="{D3F92321-86F4-4291-9D72-181EB99F38E7}" destId="{A4A4E6F8-6C8D-4E8A-981F-6873524FDE51}" srcOrd="4" destOrd="0" parTransId="{F8C98637-BC56-48CC-BA0D-84A49D5C39FF}" sibTransId="{4AA75BA3-52AE-43AE-9EAD-02366D7282D2}"/>
    <dgm:cxn modelId="{4878C2CA-CC4F-490D-8580-1841589AEA0A}" type="presOf" srcId="{D3F92321-86F4-4291-9D72-181EB99F38E7}" destId="{EA01214D-5AC1-424C-9328-B3D624F76F1A}" srcOrd="0" destOrd="0" presId="urn:microsoft.com/office/officeart/2005/8/layout/default"/>
    <dgm:cxn modelId="{E51446FF-CD5D-4B1C-AB13-422681672C71}" type="presOf" srcId="{98B6F495-E3A2-4483-AF94-AD816489BE7E}" destId="{2872E453-5933-4AF9-BA00-A63CBF637130}" srcOrd="0" destOrd="0" presId="urn:microsoft.com/office/officeart/2005/8/layout/default"/>
    <dgm:cxn modelId="{A03BEEFF-D8B1-450B-B94C-C1562EF1C722}" type="presParOf" srcId="{EA01214D-5AC1-424C-9328-B3D624F76F1A}" destId="{5D871DBE-A52D-4017-A7E0-1A3E42CC7C9C}" srcOrd="0" destOrd="0" presId="urn:microsoft.com/office/officeart/2005/8/layout/default"/>
    <dgm:cxn modelId="{35AD5AA1-5425-462A-8344-B43AE41CE281}" type="presParOf" srcId="{EA01214D-5AC1-424C-9328-B3D624F76F1A}" destId="{92D30EA9-C9E9-42FC-8387-BFDA2C7DDA94}" srcOrd="1" destOrd="0" presId="urn:microsoft.com/office/officeart/2005/8/layout/default"/>
    <dgm:cxn modelId="{6C11BCD0-6ED6-4AE9-AAD0-C530C5F353EC}" type="presParOf" srcId="{EA01214D-5AC1-424C-9328-B3D624F76F1A}" destId="{4FFB7532-2BD0-4289-A634-0538B6301B42}" srcOrd="2" destOrd="0" presId="urn:microsoft.com/office/officeart/2005/8/layout/default"/>
    <dgm:cxn modelId="{783EFFB5-5959-4567-8F61-28DE44822B02}" type="presParOf" srcId="{EA01214D-5AC1-424C-9328-B3D624F76F1A}" destId="{266C288F-80B6-4C27-8F1B-59B1EB6AF823}" srcOrd="3" destOrd="0" presId="urn:microsoft.com/office/officeart/2005/8/layout/default"/>
    <dgm:cxn modelId="{53F8A4DE-04C6-40FF-8E5A-D5EA5E55E5AD}" type="presParOf" srcId="{EA01214D-5AC1-424C-9328-B3D624F76F1A}" destId="{F8DC82AD-E221-424B-9475-FBB52A14B3BD}" srcOrd="4" destOrd="0" presId="urn:microsoft.com/office/officeart/2005/8/layout/default"/>
    <dgm:cxn modelId="{6D819A2F-B7A4-4F58-8594-1330948488CE}" type="presParOf" srcId="{EA01214D-5AC1-424C-9328-B3D624F76F1A}" destId="{9762339F-77A5-455D-BB5F-0FBAE051994B}" srcOrd="5" destOrd="0" presId="urn:microsoft.com/office/officeart/2005/8/layout/default"/>
    <dgm:cxn modelId="{9A540EB0-C490-427C-84E6-143886BB1B4E}" type="presParOf" srcId="{EA01214D-5AC1-424C-9328-B3D624F76F1A}" destId="{054D06F7-0B66-4F4F-9EDA-69179238D303}" srcOrd="6" destOrd="0" presId="urn:microsoft.com/office/officeart/2005/8/layout/default"/>
    <dgm:cxn modelId="{70746A20-D6EB-4A58-ADBE-C8FFDFF00D37}" type="presParOf" srcId="{EA01214D-5AC1-424C-9328-B3D624F76F1A}" destId="{1D2ADBFA-E272-4BE3-B208-B066CFF62A71}" srcOrd="7" destOrd="0" presId="urn:microsoft.com/office/officeart/2005/8/layout/default"/>
    <dgm:cxn modelId="{C5F99496-5D53-491D-B6AF-FAB350E1BB67}" type="presParOf" srcId="{EA01214D-5AC1-424C-9328-B3D624F76F1A}" destId="{7F9C2C4B-9508-4B18-A83F-0FC72D7B3B59}" srcOrd="8" destOrd="0" presId="urn:microsoft.com/office/officeart/2005/8/layout/default"/>
    <dgm:cxn modelId="{9A716D0B-838F-4C5A-A53B-5D6868775125}" type="presParOf" srcId="{EA01214D-5AC1-424C-9328-B3D624F76F1A}" destId="{90D805E1-75B3-44FB-8336-0A64C34A776C}" srcOrd="9" destOrd="0" presId="urn:microsoft.com/office/officeart/2005/8/layout/default"/>
    <dgm:cxn modelId="{C61AD822-E9BE-46BA-84DB-2782FEAC9A9C}" type="presParOf" srcId="{EA01214D-5AC1-424C-9328-B3D624F76F1A}" destId="{2872E453-5933-4AF9-BA00-A63CBF6371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B02A8-BE20-4CF5-8737-97F1F1CB85AC}">
      <dsp:nvSpPr>
        <dsp:cNvPr id="0" name=""/>
        <dsp:cNvSpPr/>
      </dsp:nvSpPr>
      <dsp:spPr>
        <a:xfrm>
          <a:off x="0" y="28020"/>
          <a:ext cx="5889686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400" kern="1200"/>
            <a:t>Leserbrief</a:t>
          </a:r>
          <a:endParaRPr lang="en-US" sz="3400" kern="1200"/>
        </a:p>
      </dsp:txBody>
      <dsp:txXfrm>
        <a:off x="38838" y="66858"/>
        <a:ext cx="5812010" cy="717924"/>
      </dsp:txXfrm>
    </dsp:sp>
    <dsp:sp modelId="{9113CC09-B756-4E07-8449-CF39CBA52D0A}">
      <dsp:nvSpPr>
        <dsp:cNvPr id="0" name=""/>
        <dsp:cNvSpPr/>
      </dsp:nvSpPr>
      <dsp:spPr>
        <a:xfrm>
          <a:off x="0" y="921540"/>
          <a:ext cx="5889686" cy="795600"/>
        </a:xfrm>
        <a:prstGeom prst="roundRect">
          <a:avLst/>
        </a:prstGeom>
        <a:solidFill>
          <a:schemeClr val="accent2">
            <a:hueOff val="531157"/>
            <a:satOff val="1827"/>
            <a:lumOff val="-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400" kern="1200"/>
            <a:t>Offener Brief</a:t>
          </a:r>
          <a:endParaRPr lang="en-US" sz="3400" kern="1200"/>
        </a:p>
      </dsp:txBody>
      <dsp:txXfrm>
        <a:off x="38838" y="960378"/>
        <a:ext cx="5812010" cy="717924"/>
      </dsp:txXfrm>
    </dsp:sp>
    <dsp:sp modelId="{111F2C54-B2A7-48CE-935F-A45671BFDD09}">
      <dsp:nvSpPr>
        <dsp:cNvPr id="0" name=""/>
        <dsp:cNvSpPr/>
      </dsp:nvSpPr>
      <dsp:spPr>
        <a:xfrm>
          <a:off x="0" y="1815060"/>
          <a:ext cx="5889686" cy="795600"/>
        </a:xfrm>
        <a:prstGeom prst="roundRect">
          <a:avLst/>
        </a:prstGeom>
        <a:solidFill>
          <a:schemeClr val="accent2">
            <a:hueOff val="1062314"/>
            <a:satOff val="3654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400" kern="1200"/>
            <a:t>Kommentar</a:t>
          </a:r>
          <a:endParaRPr lang="en-US" sz="3400" kern="1200"/>
        </a:p>
      </dsp:txBody>
      <dsp:txXfrm>
        <a:off x="38838" y="1853898"/>
        <a:ext cx="5812010" cy="717924"/>
      </dsp:txXfrm>
    </dsp:sp>
    <dsp:sp modelId="{EF013D67-276D-44EF-9D36-A927AA14FA1E}">
      <dsp:nvSpPr>
        <dsp:cNvPr id="0" name=""/>
        <dsp:cNvSpPr/>
      </dsp:nvSpPr>
      <dsp:spPr>
        <a:xfrm>
          <a:off x="0" y="2708580"/>
          <a:ext cx="5889686" cy="795600"/>
        </a:xfrm>
        <a:prstGeom prst="roundRect">
          <a:avLst/>
        </a:prstGeom>
        <a:solidFill>
          <a:schemeClr val="accent2">
            <a:hueOff val="1593471"/>
            <a:satOff val="5481"/>
            <a:lumOff val="-1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400" kern="1200"/>
            <a:t>Empfehlung</a:t>
          </a:r>
          <a:endParaRPr lang="en-US" sz="3400" kern="1200"/>
        </a:p>
      </dsp:txBody>
      <dsp:txXfrm>
        <a:off x="38838" y="2747418"/>
        <a:ext cx="5812010" cy="717924"/>
      </dsp:txXfrm>
    </dsp:sp>
    <dsp:sp modelId="{617AEAF2-83A2-44E8-A33E-1FF59D6F2D45}">
      <dsp:nvSpPr>
        <dsp:cNvPr id="0" name=""/>
        <dsp:cNvSpPr/>
      </dsp:nvSpPr>
      <dsp:spPr>
        <a:xfrm>
          <a:off x="0" y="3602100"/>
          <a:ext cx="5889686" cy="795600"/>
        </a:xfrm>
        <a:prstGeom prst="roundRect">
          <a:avLst/>
        </a:prstGeom>
        <a:solidFill>
          <a:schemeClr val="accent2">
            <a:hueOff val="2124628"/>
            <a:satOff val="7308"/>
            <a:lumOff val="-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400" kern="1200"/>
            <a:t>Meinungsrede</a:t>
          </a:r>
          <a:endParaRPr lang="en-US" sz="3400" kern="1200"/>
        </a:p>
      </dsp:txBody>
      <dsp:txXfrm>
        <a:off x="38838" y="3640938"/>
        <a:ext cx="5812010" cy="717924"/>
      </dsp:txXfrm>
    </dsp:sp>
    <dsp:sp modelId="{3A41191B-3E29-4A70-A19E-058E034C3149}">
      <dsp:nvSpPr>
        <dsp:cNvPr id="0" name=""/>
        <dsp:cNvSpPr/>
      </dsp:nvSpPr>
      <dsp:spPr>
        <a:xfrm>
          <a:off x="0" y="4495620"/>
          <a:ext cx="5889686" cy="795600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400" kern="1200"/>
            <a:t>Erörterung</a:t>
          </a:r>
          <a:endParaRPr lang="en-US" sz="3400" kern="1200"/>
        </a:p>
      </dsp:txBody>
      <dsp:txXfrm>
        <a:off x="38838" y="4534458"/>
        <a:ext cx="5812010" cy="717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25EB9-C6CC-4DD5-B574-A8CD86E8647D}">
      <dsp:nvSpPr>
        <dsp:cNvPr id="0" name=""/>
        <dsp:cNvSpPr/>
      </dsp:nvSpPr>
      <dsp:spPr>
        <a:xfrm>
          <a:off x="482665" y="378417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87B14-3C69-436D-9E07-2F6E82C5ECBD}">
      <dsp:nvSpPr>
        <dsp:cNvPr id="0" name=""/>
        <dsp:cNvSpPr/>
      </dsp:nvSpPr>
      <dsp:spPr>
        <a:xfrm>
          <a:off x="789790" y="685542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F3D14-2EE8-4B48-836F-2121F4430DA0}">
      <dsp:nvSpPr>
        <dsp:cNvPr id="0" name=""/>
        <dsp:cNvSpPr/>
      </dsp:nvSpPr>
      <dsp:spPr>
        <a:xfrm>
          <a:off x="21977" y="22684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500" kern="1200"/>
            <a:t>Behauptung</a:t>
          </a:r>
          <a:endParaRPr lang="en-US" sz="2500" kern="1200"/>
        </a:p>
      </dsp:txBody>
      <dsp:txXfrm>
        <a:off x="21977" y="2268417"/>
        <a:ext cx="2362500" cy="720000"/>
      </dsp:txXfrm>
    </dsp:sp>
    <dsp:sp modelId="{A6AAD9F5-D99F-4D15-B68B-6486263F2D42}">
      <dsp:nvSpPr>
        <dsp:cNvPr id="0" name=""/>
        <dsp:cNvSpPr/>
      </dsp:nvSpPr>
      <dsp:spPr>
        <a:xfrm>
          <a:off x="3258602" y="378417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90E94-A693-4262-A0BC-F32A137C1F3A}">
      <dsp:nvSpPr>
        <dsp:cNvPr id="0" name=""/>
        <dsp:cNvSpPr/>
      </dsp:nvSpPr>
      <dsp:spPr>
        <a:xfrm>
          <a:off x="3565727" y="685542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165B2-5C70-4FC6-A77D-292A806DB923}">
      <dsp:nvSpPr>
        <dsp:cNvPr id="0" name=""/>
        <dsp:cNvSpPr/>
      </dsp:nvSpPr>
      <dsp:spPr>
        <a:xfrm>
          <a:off x="2797915" y="22684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500" kern="1200"/>
            <a:t>Begründung</a:t>
          </a:r>
          <a:endParaRPr lang="en-US" sz="2500" kern="1200"/>
        </a:p>
      </dsp:txBody>
      <dsp:txXfrm>
        <a:off x="2797915" y="2268417"/>
        <a:ext cx="2362500" cy="720000"/>
      </dsp:txXfrm>
    </dsp:sp>
    <dsp:sp modelId="{50BC871E-B0DA-4B1C-9876-28A3102234B2}">
      <dsp:nvSpPr>
        <dsp:cNvPr id="0" name=""/>
        <dsp:cNvSpPr/>
      </dsp:nvSpPr>
      <dsp:spPr>
        <a:xfrm>
          <a:off x="6034540" y="378417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781E0-65B5-4F6C-B28D-751F84A3313E}">
      <dsp:nvSpPr>
        <dsp:cNvPr id="0" name=""/>
        <dsp:cNvSpPr/>
      </dsp:nvSpPr>
      <dsp:spPr>
        <a:xfrm>
          <a:off x="6341665" y="685542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53A60-DAC2-4850-B5EB-885F64A59C1A}">
      <dsp:nvSpPr>
        <dsp:cNvPr id="0" name=""/>
        <dsp:cNvSpPr/>
      </dsp:nvSpPr>
      <dsp:spPr>
        <a:xfrm>
          <a:off x="5573852" y="22684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AT" sz="2500" kern="1200"/>
            <a:t>Beleg</a:t>
          </a:r>
          <a:endParaRPr lang="en-US" sz="2500" kern="1200"/>
        </a:p>
      </dsp:txBody>
      <dsp:txXfrm>
        <a:off x="5573852" y="2268417"/>
        <a:ext cx="23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71DBE-A52D-4017-A7E0-1A3E42CC7C9C}">
      <dsp:nvSpPr>
        <dsp:cNvPr id="0" name=""/>
        <dsp:cNvSpPr/>
      </dsp:nvSpPr>
      <dsp:spPr>
        <a:xfrm>
          <a:off x="0" y="415056"/>
          <a:ext cx="2436316" cy="146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>
              <a:solidFill>
                <a:schemeClr val="bg1"/>
              </a:solidFill>
            </a:rPr>
            <a:t>Faktenargument</a:t>
          </a:r>
        </a:p>
      </dsp:txBody>
      <dsp:txXfrm>
        <a:off x="0" y="415056"/>
        <a:ext cx="2436316" cy="1461789"/>
      </dsp:txXfrm>
    </dsp:sp>
    <dsp:sp modelId="{4FFB7532-2BD0-4289-A634-0538B6301B42}">
      <dsp:nvSpPr>
        <dsp:cNvPr id="0" name=""/>
        <dsp:cNvSpPr/>
      </dsp:nvSpPr>
      <dsp:spPr>
        <a:xfrm>
          <a:off x="2679947" y="415056"/>
          <a:ext cx="2436316" cy="146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>
              <a:solidFill>
                <a:schemeClr val="bg1"/>
              </a:solidFill>
            </a:rPr>
            <a:t>Wertargument</a:t>
          </a:r>
        </a:p>
      </dsp:txBody>
      <dsp:txXfrm>
        <a:off x="2679947" y="415056"/>
        <a:ext cx="2436316" cy="1461789"/>
      </dsp:txXfrm>
    </dsp:sp>
    <dsp:sp modelId="{F8DC82AD-E221-424B-9475-FBB52A14B3BD}">
      <dsp:nvSpPr>
        <dsp:cNvPr id="0" name=""/>
        <dsp:cNvSpPr/>
      </dsp:nvSpPr>
      <dsp:spPr>
        <a:xfrm>
          <a:off x="5359895" y="415056"/>
          <a:ext cx="2436316" cy="146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>
              <a:solidFill>
                <a:schemeClr val="bg1"/>
              </a:solidFill>
            </a:rPr>
            <a:t>Autoritätsargument</a:t>
          </a:r>
        </a:p>
      </dsp:txBody>
      <dsp:txXfrm>
        <a:off x="5359895" y="415056"/>
        <a:ext cx="2436316" cy="1461789"/>
      </dsp:txXfrm>
    </dsp:sp>
    <dsp:sp modelId="{054D06F7-0B66-4F4F-9EDA-69179238D303}">
      <dsp:nvSpPr>
        <dsp:cNvPr id="0" name=""/>
        <dsp:cNvSpPr/>
      </dsp:nvSpPr>
      <dsp:spPr>
        <a:xfrm>
          <a:off x="0" y="2120478"/>
          <a:ext cx="2436316" cy="146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Analogieargument</a:t>
          </a:r>
        </a:p>
      </dsp:txBody>
      <dsp:txXfrm>
        <a:off x="0" y="2120478"/>
        <a:ext cx="2436316" cy="1461789"/>
      </dsp:txXfrm>
    </dsp:sp>
    <dsp:sp modelId="{7F9C2C4B-9508-4B18-A83F-0FC72D7B3B59}">
      <dsp:nvSpPr>
        <dsp:cNvPr id="0" name=""/>
        <dsp:cNvSpPr/>
      </dsp:nvSpPr>
      <dsp:spPr>
        <a:xfrm>
          <a:off x="2679947" y="2120478"/>
          <a:ext cx="2436316" cy="146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>
              <a:solidFill>
                <a:schemeClr val="bg1"/>
              </a:solidFill>
            </a:rPr>
            <a:t>indirektes Argument</a:t>
          </a:r>
        </a:p>
      </dsp:txBody>
      <dsp:txXfrm>
        <a:off x="2679947" y="2120478"/>
        <a:ext cx="2436316" cy="1461789"/>
      </dsp:txXfrm>
    </dsp:sp>
    <dsp:sp modelId="{2872E453-5933-4AF9-BA00-A63CBF637130}">
      <dsp:nvSpPr>
        <dsp:cNvPr id="0" name=""/>
        <dsp:cNvSpPr/>
      </dsp:nvSpPr>
      <dsp:spPr>
        <a:xfrm>
          <a:off x="5359895" y="2120478"/>
          <a:ext cx="2436316" cy="1461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Plausibilitätsargument</a:t>
          </a:r>
        </a:p>
      </dsp:txBody>
      <dsp:txXfrm>
        <a:off x="5359895" y="2120478"/>
        <a:ext cx="2436316" cy="146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-meidling.vhs.at/pluginfile.php/120571/mod_resource/content/3/Leserbrief%20Erkl%C3%A4rung%20%20%C3%9Cbungen%202019-02.pdf" TargetMode="External"/><Relationship Id="rId2" Type="http://schemas.openxmlformats.org/officeDocument/2006/relationships/hyperlink" Target="https://www.sophie-scholl-rs.de/wp-content/uploads/2014/01/8.-Jgst-Grundwissen-AUFSATZ-Leserbrief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D7503-0DB2-4280-A115-271B8D9B1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Argumentative</a:t>
            </a:r>
            <a:br>
              <a:rPr lang="de-AT" dirty="0"/>
            </a:br>
            <a:r>
              <a:rPr lang="de-AT" dirty="0"/>
              <a:t>Textsorten</a:t>
            </a:r>
            <a:br>
              <a:rPr lang="de-AT" dirty="0"/>
            </a:br>
            <a:r>
              <a:rPr lang="de-AT" sz="2700" dirty="0"/>
              <a:t>Leserbrief, Kommentar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CC3974-5E1E-4F14-BB51-529492B7D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Freya Maria Zeiler</a:t>
            </a:r>
          </a:p>
        </p:txBody>
      </p:sp>
    </p:spTree>
    <p:extLst>
      <p:ext uri="{BB962C8B-B14F-4D97-AF65-F5344CB8AC3E}">
        <p14:creationId xmlns:p14="http://schemas.microsoft.com/office/powerpoint/2010/main" val="273945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EEE7ED-CD1B-4BF5-9B13-60E7F78B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91" y="1064365"/>
            <a:ext cx="2856582" cy="3313671"/>
          </a:xfrm>
        </p:spPr>
        <p:txBody>
          <a:bodyPr>
            <a:normAutofit/>
          </a:bodyPr>
          <a:lstStyle/>
          <a:p>
            <a:pPr algn="l"/>
            <a:r>
              <a:rPr lang="de-AT" sz="4400" u="sng" dirty="0">
                <a:solidFill>
                  <a:schemeClr val="bg1"/>
                </a:solidFill>
              </a:rPr>
              <a:t>Textsorten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F7BC3A6B-7BDD-4056-9A0E-34A396EFA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647583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934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747AF-C3A3-4C88-9C1D-18B5AA52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de-AT" sz="4400" u="sng" dirty="0"/>
              <a:t>Argumentieren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3D8CAAC6-8A22-4799-8FD4-D7BD802B0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403992"/>
              </p:ext>
            </p:extLst>
          </p:nvPr>
        </p:nvGraphicFramePr>
        <p:xfrm>
          <a:off x="2611808" y="2367883"/>
          <a:ext cx="7958330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73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99243-8370-42BE-9683-75D939AA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u="sng" dirty="0"/>
              <a:t>Argumentarten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DAE58F7-5F01-4271-9491-972CD77C8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121042"/>
              </p:ext>
            </p:extLst>
          </p:nvPr>
        </p:nvGraphicFramePr>
        <p:xfrm>
          <a:off x="2197894" y="1885285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76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B1F03B-F4AB-43BC-80CC-804CF3AD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649535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de-AT" sz="4400" u="sng" dirty="0"/>
              <a:t>Leserbrief</a:t>
            </a:r>
          </a:p>
        </p:txBody>
      </p:sp>
      <p:pic>
        <p:nvPicPr>
          <p:cNvPr id="7" name="Graphic 6" descr="Häkchen">
            <a:extLst>
              <a:ext uri="{FF2B5EF4-FFF2-40B4-BE49-F238E27FC236}">
                <a16:creationId xmlns:a16="http://schemas.microsoft.com/office/drawing/2014/main" id="{A3BDD7F6-B07D-469A-AD48-D98517A44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7487" y="354794"/>
            <a:ext cx="2744657" cy="274465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FCC322-624B-4F61-9E68-71EDAC8E9723}"/>
              </a:ext>
            </a:extLst>
          </p:cNvPr>
          <p:cNvSpPr txBox="1"/>
          <p:nvPr/>
        </p:nvSpPr>
        <p:spPr>
          <a:xfrm>
            <a:off x="6489576" y="3672586"/>
            <a:ext cx="3450257" cy="21185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u="sng" dirty="0">
                <a:solidFill>
                  <a:schemeClr val="bg1"/>
                </a:solidFill>
              </a:rPr>
              <a:t>Besondere Merkmale</a:t>
            </a:r>
            <a:r>
              <a:rPr lang="de-AT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bg1"/>
                </a:solidFill>
              </a:rPr>
              <a:t>Zahlen, Daten und Fakten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bg1"/>
                </a:solidFill>
              </a:rPr>
              <a:t>Emotionen wecken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bg1"/>
                </a:solidFill>
              </a:rPr>
              <a:t>einfache Sätze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bg1"/>
                </a:solidFill>
              </a:rPr>
              <a:t>sachlicher und höfliche Stil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3C7414-3475-4F0D-B94D-487991698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163" y="1504129"/>
            <a:ext cx="3615747" cy="49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0EB1DA57-6DA7-4EE9-892A-593017AFF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9C479AD4-D3C9-4161-BE99-FA7232E04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B43E23FE-8278-4E58-A322-8E2C1B417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15">
            <a:extLst>
              <a:ext uri="{FF2B5EF4-FFF2-40B4-BE49-F238E27FC236}">
                <a16:creationId xmlns:a16="http://schemas.microsoft.com/office/drawing/2014/main" id="{E07AC6C7-58A1-4878-BE16-FC67C10C1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C32CA1-E929-4EA1-ADB6-072CF168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60DE19-38FB-45EF-9C4F-458B8687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93CAA6-7327-4396-88F5-A2BA5D5B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64" y="834599"/>
            <a:ext cx="5290233" cy="1077229"/>
          </a:xfrm>
        </p:spPr>
        <p:txBody>
          <a:bodyPr>
            <a:normAutofit/>
          </a:bodyPr>
          <a:lstStyle/>
          <a:p>
            <a:pPr algn="l"/>
            <a:r>
              <a:rPr lang="de-AT" sz="4400" u="sng" dirty="0"/>
              <a:t>Kommentar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C2CE2F36-9B83-4FF5-9929-494863F0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8551" y="641224"/>
            <a:ext cx="2876606" cy="55717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16CC5935-3611-4D05-BA3D-0E8EAAD5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64" y="2052116"/>
            <a:ext cx="4682469" cy="3997828"/>
          </a:xfrm>
        </p:spPr>
        <p:txBody>
          <a:bodyPr>
            <a:normAutofit/>
          </a:bodyPr>
          <a:lstStyle/>
          <a:p>
            <a:r>
              <a:rPr lang="de-AT" sz="3200" dirty="0"/>
              <a:t>Name</a:t>
            </a:r>
          </a:p>
          <a:p>
            <a:r>
              <a:rPr lang="de-AT" sz="3200" dirty="0"/>
              <a:t>Titel</a:t>
            </a:r>
          </a:p>
          <a:p>
            <a:r>
              <a:rPr lang="de-AT" sz="3200" dirty="0"/>
              <a:t>Einleitung</a:t>
            </a:r>
          </a:p>
          <a:p>
            <a:r>
              <a:rPr lang="de-AT" sz="3200" dirty="0"/>
              <a:t>Hauptteil</a:t>
            </a:r>
          </a:p>
          <a:p>
            <a:r>
              <a:rPr lang="de-AT" sz="3200" dirty="0"/>
              <a:t>Schluss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EAB418F2-D8E9-4F9C-AE63-3A0825405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A39E7BD-13A9-47BB-978C-1AFB33295A14}"/>
              </a:ext>
            </a:extLst>
          </p:cNvPr>
          <p:cNvSpPr/>
          <p:nvPr/>
        </p:nvSpPr>
        <p:spPr>
          <a:xfrm>
            <a:off x="2068154" y="4574506"/>
            <a:ext cx="2057400" cy="116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Prägnanz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159DEAD-BFE2-42DE-9AB2-DDC2194C2E24}"/>
              </a:ext>
            </a:extLst>
          </p:cNvPr>
          <p:cNvSpPr/>
          <p:nvPr/>
        </p:nvSpPr>
        <p:spPr>
          <a:xfrm>
            <a:off x="2068154" y="1301266"/>
            <a:ext cx="2057400" cy="116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Ironie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CF88DCE-7F90-4F8E-9958-A8E94916F54D}"/>
              </a:ext>
            </a:extLst>
          </p:cNvPr>
          <p:cNvSpPr/>
          <p:nvPr/>
        </p:nvSpPr>
        <p:spPr>
          <a:xfrm>
            <a:off x="2068154" y="2936029"/>
            <a:ext cx="2057400" cy="116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bg1"/>
                </a:solidFill>
              </a:rPr>
              <a:t>Subjektivität</a:t>
            </a:r>
          </a:p>
        </p:txBody>
      </p:sp>
      <p:sp>
        <p:nvSpPr>
          <p:cNvPr id="40" name="Sprechblase: oval 39">
            <a:extLst>
              <a:ext uri="{FF2B5EF4-FFF2-40B4-BE49-F238E27FC236}">
                <a16:creationId xmlns:a16="http://schemas.microsoft.com/office/drawing/2014/main" id="{7AD9616D-F60E-4907-8E64-85B08B09FF67}"/>
              </a:ext>
            </a:extLst>
          </p:cNvPr>
          <p:cNvSpPr/>
          <p:nvPr/>
        </p:nvSpPr>
        <p:spPr>
          <a:xfrm>
            <a:off x="7931137" y="2155555"/>
            <a:ext cx="2763065" cy="1895475"/>
          </a:xfrm>
          <a:prstGeom prst="wedgeEllipseCallou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479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E4C39-2EA1-4505-866E-9CD40F18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400" u="sng" dirty="0"/>
              <a:t>Unterrichtsplanung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FE1B1A3-DA77-40C9-A8DC-89BDD3FA5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588553"/>
              </p:ext>
            </p:extLst>
          </p:nvPr>
        </p:nvGraphicFramePr>
        <p:xfrm>
          <a:off x="1482571" y="1608377"/>
          <a:ext cx="9087568" cy="448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69">
                  <a:extLst>
                    <a:ext uri="{9D8B030D-6E8A-4147-A177-3AD203B41FA5}">
                      <a16:colId xmlns:a16="http://schemas.microsoft.com/office/drawing/2014/main" val="1240073487"/>
                    </a:ext>
                  </a:extLst>
                </a:gridCol>
                <a:gridCol w="3027285">
                  <a:extLst>
                    <a:ext uri="{9D8B030D-6E8A-4147-A177-3AD203B41FA5}">
                      <a16:colId xmlns:a16="http://schemas.microsoft.com/office/drawing/2014/main" val="3589609238"/>
                    </a:ext>
                  </a:extLst>
                </a:gridCol>
                <a:gridCol w="1349406">
                  <a:extLst>
                    <a:ext uri="{9D8B030D-6E8A-4147-A177-3AD203B41FA5}">
                      <a16:colId xmlns:a16="http://schemas.microsoft.com/office/drawing/2014/main" val="213214680"/>
                    </a:ext>
                  </a:extLst>
                </a:gridCol>
                <a:gridCol w="1249332">
                  <a:extLst>
                    <a:ext uri="{9D8B030D-6E8A-4147-A177-3AD203B41FA5}">
                      <a16:colId xmlns:a16="http://schemas.microsoft.com/office/drawing/2014/main" val="424074364"/>
                    </a:ext>
                  </a:extLst>
                </a:gridCol>
                <a:gridCol w="1819176">
                  <a:extLst>
                    <a:ext uri="{9D8B030D-6E8A-4147-A177-3AD203B41FA5}">
                      <a16:colId xmlns:a16="http://schemas.microsoft.com/office/drawing/2014/main" val="3882270736"/>
                    </a:ext>
                  </a:extLst>
                </a:gridCol>
              </a:tblGrid>
              <a:tr h="657683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Unterrichtsphase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Beschreibung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Aktionsform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Medien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Rolle der Lehrperson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432133"/>
                  </a:ext>
                </a:extLst>
              </a:tr>
              <a:tr h="827831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Einstieg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Wiederholen des Themas „Argumentieren“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Plenum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Tafel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notiert auf der Tafel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683781"/>
                  </a:ext>
                </a:extLst>
              </a:tr>
              <a:tr h="641797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Hinführen zum Thema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Lesen des Beispieltextes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Einzelarbeit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Beispieltext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Hilfestellung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310730"/>
                  </a:ext>
                </a:extLst>
              </a:tr>
              <a:tr h="921021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Erarbeitung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gemeinsames Erstellen der Checkliste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Einzelarbeit, Plenum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Checkliste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erweiterte Erklärungen, notiert auf der Tafel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168194"/>
                  </a:ext>
                </a:extLst>
              </a:tr>
              <a:tr h="718532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Erarbeitung </a:t>
                      </a:r>
                      <a:r>
                        <a:rPr lang="de-AT" sz="1400" b="1" dirty="0" err="1"/>
                        <a:t>ll</a:t>
                      </a:r>
                      <a:endParaRPr lang="de-A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Erstellen der Pro und Contra Listen zu verschiedenen Themen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Gruppenarbeit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Pro und Contra Listen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Hilfestellung, Beobachterin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371197"/>
                  </a:ext>
                </a:extLst>
              </a:tr>
              <a:tr h="714841">
                <a:tc>
                  <a:txBody>
                    <a:bodyPr/>
                    <a:lstStyle/>
                    <a:p>
                      <a:pPr algn="ctr"/>
                      <a:r>
                        <a:rPr lang="de-AT" sz="1400" b="1" dirty="0"/>
                        <a:t>Transfer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de-AT" sz="1400" dirty="0"/>
                        <a:t>Formulieren eigener Argumente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de-AT" sz="1400" dirty="0"/>
                        <a:t>Verfassen eines Leserbriefes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Einzelarbeit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Heft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Hilfestellungen, Erklärungen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827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4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48DBF-E792-4D91-8B77-8B5D73BA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u="sng"/>
              <a:t>Arbeitsauftrag</a:t>
            </a:r>
            <a:endParaRPr lang="de-AT" sz="4400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128E4-620A-4BBA-AF14-79353749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891" y="2052116"/>
            <a:ext cx="8022248" cy="39978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i="1" dirty="0"/>
              <a:t>Bitte arbeitet zu zweit zusammen und erstellt in Break-Out Sessions eine Pro und Contra Liste zu eurem zugeteilten Thema.</a:t>
            </a:r>
          </a:p>
        </p:txBody>
      </p:sp>
    </p:spTree>
    <p:extLst>
      <p:ext uri="{BB962C8B-B14F-4D97-AF65-F5344CB8AC3E}">
        <p14:creationId xmlns:p14="http://schemas.microsoft.com/office/powerpoint/2010/main" val="246124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8A841-DA60-45DA-970B-0EF7A670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D73D97-0B29-437D-9022-F5CFD0FB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1800" dirty="0" err="1"/>
              <a:t>Helten</a:t>
            </a:r>
            <a:r>
              <a:rPr lang="de-AT" sz="1800" dirty="0"/>
              <a:t>-Pacher, </a:t>
            </a:r>
            <a:r>
              <a:rPr lang="de-AT" sz="1800" dirty="0" err="1"/>
              <a:t>Staud</a:t>
            </a:r>
            <a:r>
              <a:rPr lang="de-AT" sz="1800" dirty="0"/>
              <a:t>, Taubinger: Schreibkompetenztraining 1. Argumentative und </a:t>
            </a:r>
            <a:r>
              <a:rPr lang="de-AT" sz="1800" dirty="0" err="1"/>
              <a:t>appellative</a:t>
            </a:r>
            <a:r>
              <a:rPr lang="de-AT" sz="1800" dirty="0"/>
              <a:t> Textsorten. Wien 2014</a:t>
            </a:r>
          </a:p>
          <a:p>
            <a:r>
              <a:rPr lang="de-AT" sz="1800" dirty="0"/>
              <a:t>Deutschunterlagen</a:t>
            </a:r>
          </a:p>
          <a:p>
            <a:r>
              <a:rPr lang="de-AT" sz="1800" dirty="0">
                <a:hlinkClick r:id="rId2"/>
              </a:rPr>
              <a:t>https://www.sophie-scholl-rs.de/wp-content/uploads/2014/01/8.-Jgst-Grundwissen-AUFSATZ-Leserbrief.pdf</a:t>
            </a:r>
            <a:endParaRPr lang="de-AT" sz="1800" dirty="0"/>
          </a:p>
          <a:p>
            <a:r>
              <a:rPr lang="de-AT" sz="1800" dirty="0">
                <a:hlinkClick r:id="rId3"/>
              </a:rPr>
              <a:t>https://elearning-meidling.vhs.at/pluginfile.php/120571/mod_resource/content/3/Leserbrief%20Erkl%C3%A4rung%20%20%C3%9Cbungen%202019-02.pdf</a:t>
            </a:r>
            <a:endParaRPr lang="de-AT" sz="18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0477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Breitbild</PresentationFormat>
  <Paragraphs>74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Argumentative Textsorten Leserbrief, Kommentar</vt:lpstr>
      <vt:lpstr>Textsorten</vt:lpstr>
      <vt:lpstr>Argumentieren</vt:lpstr>
      <vt:lpstr>Argumentarten</vt:lpstr>
      <vt:lpstr>Leserbrief</vt:lpstr>
      <vt:lpstr>Kommentar</vt:lpstr>
      <vt:lpstr>Unterrichtsplanung</vt:lpstr>
      <vt:lpstr>Arbeitsauftrag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Argumentative Textsorten</dc:title>
  <dc:creator>Freya Maria Zeiler</dc:creator>
  <cp:lastModifiedBy>Freya Maria Zeiler</cp:lastModifiedBy>
  <cp:revision>13</cp:revision>
  <dcterms:created xsi:type="dcterms:W3CDTF">2020-11-16T13:30:03Z</dcterms:created>
  <dcterms:modified xsi:type="dcterms:W3CDTF">2020-12-09T10:07:06Z</dcterms:modified>
</cp:coreProperties>
</file>