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0" r:id="rId6"/>
    <p:sldId id="258" r:id="rId7"/>
    <p:sldId id="259" r:id="rId8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92" autoAdjust="0"/>
    <p:restoredTop sz="95680" autoAdjust="0"/>
  </p:normalViewPr>
  <p:slideViewPr>
    <p:cSldViewPr snapToGrid="0">
      <p:cViewPr varScale="1">
        <p:scale>
          <a:sx n="102" d="100"/>
          <a:sy n="102" d="100"/>
        </p:scale>
        <p:origin x="216" y="592"/>
      </p:cViewPr>
      <p:guideLst>
        <p:guide orient="horz" pos="175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B440F78-2C9E-4C7F-818C-B40BB19D3A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D3FB98-80B9-4155-809A-82659D34A0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pPr rtl="0"/>
            <a:fld id="{52818EB1-FF96-47AA-9A30-F1BFF2FFD1F7}" type="datetimeFigureOut">
              <a:rPr lang="de-DE" smtClean="0"/>
              <a:t>23.03.23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DEF847-3492-4888-9C23-1504238536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E48C54-2332-4748-9C65-6A27E550C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F7F75FB2-D12E-4669-8522-D3E2C7E6DC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91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pPr rtl="0"/>
            <a:fld id="{97E4A361-7934-4769-9B16-8A939698742C}" type="datetimeFigureOut">
              <a:rPr lang="de-DE" smtClean="0"/>
              <a:t>23.03.23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8D18E0B9-48E4-499D-93B2-B07D00395BA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4043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fld id="{8D18E0B9-48E4-499D-93B2-B07D00395BA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42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AD3492AC-2023-4442-AF40-53B11C2EF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bg1">
              <a:lumMod val="8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840" y="1901952"/>
            <a:ext cx="4078224" cy="2054388"/>
          </a:xfrm>
        </p:spPr>
        <p:txBody>
          <a:bodyPr rtlCol="0" anchor="b">
            <a:normAutofit/>
          </a:bodyPr>
          <a:lstStyle>
            <a:lvl1pPr algn="l">
              <a:defRPr lang="de-DE"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5840" y="3995928"/>
            <a:ext cx="4078224" cy="647673"/>
          </a:xfrm>
        </p:spPr>
        <p:txBody>
          <a:bodyPr rtlCol="0">
            <a:normAutofit/>
          </a:bodyPr>
          <a:lstStyle>
            <a:lvl1pPr marL="0" indent="0" algn="l">
              <a:buNone/>
              <a:defRPr lang="de-DE" sz="1800">
                <a:solidFill>
                  <a:schemeClr val="bg1"/>
                </a:solidFill>
              </a:defRPr>
            </a:lvl1pPr>
            <a:lvl2pPr marL="457200" indent="0" algn="ctr">
              <a:buNone/>
              <a:defRPr lang="de-DE" sz="2000"/>
            </a:lvl2pPr>
            <a:lvl3pPr marL="914400" indent="0" algn="ctr">
              <a:buNone/>
              <a:defRPr lang="de-DE" sz="1800"/>
            </a:lvl3pPr>
            <a:lvl4pPr marL="1371600" indent="0" algn="ctr">
              <a:buNone/>
              <a:defRPr lang="de-DE" sz="1600"/>
            </a:lvl4pPr>
            <a:lvl5pPr marL="1828800" indent="0" algn="ctr">
              <a:buNone/>
              <a:defRPr lang="de-DE" sz="1600"/>
            </a:lvl5pPr>
            <a:lvl6pPr marL="2286000" indent="0" algn="ctr">
              <a:buNone/>
              <a:defRPr lang="de-DE" sz="1600"/>
            </a:lvl6pPr>
            <a:lvl7pPr marL="2743200" indent="0" algn="ctr">
              <a:buNone/>
              <a:defRPr lang="de-DE" sz="1600"/>
            </a:lvl7pPr>
            <a:lvl8pPr marL="3200400" indent="0" algn="ctr">
              <a:buNone/>
              <a:defRPr lang="de-DE" sz="1600"/>
            </a:lvl8pPr>
            <a:lvl9pPr marL="3657600" indent="0" algn="ctr">
              <a:buNone/>
              <a:defRPr lang="de-DE" sz="1600"/>
            </a:lvl9pPr>
          </a:lstStyle>
          <a:p>
            <a:pPr rtl="0"/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ic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platzhalter 2">
            <a:extLst>
              <a:ext uri="{FF2B5EF4-FFF2-40B4-BE49-F238E27FC236}">
                <a16:creationId xmlns:a16="http://schemas.microsoft.com/office/drawing/2014/main" id="{BD840A27-9145-55C3-EC0D-067E580C7B2F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1156699" y="4220465"/>
            <a:ext cx="2185792" cy="457200"/>
          </a:xfrm>
        </p:spPr>
        <p:txBody>
          <a:bodyPr rtlCol="0" anchor="t">
            <a:normAutofit/>
          </a:bodyPr>
          <a:lstStyle>
            <a:lvl1pPr marL="0" indent="0">
              <a:buNone/>
              <a:defRPr lang="de-DE"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24" name="Textplatzhalter 12">
            <a:extLst>
              <a:ext uri="{FF2B5EF4-FFF2-40B4-BE49-F238E27FC236}">
                <a16:creationId xmlns:a16="http://schemas.microsoft.com/office/drawing/2014/main" id="{1D271407-2A7C-722A-0103-FD07F037E5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56699" y="4707873"/>
            <a:ext cx="2185792" cy="1007127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1600"/>
            </a:lvl1pPr>
            <a:lvl2pPr marL="457200" indent="0">
              <a:lnSpc>
                <a:spcPts val="2000"/>
              </a:lnSpc>
              <a:buNone/>
              <a:defRPr lang="de-DE" sz="1400"/>
            </a:lvl2pPr>
            <a:lvl3pPr marL="914400" indent="0">
              <a:lnSpc>
                <a:spcPts val="2000"/>
              </a:lnSpc>
              <a:buNone/>
              <a:defRPr lang="de-DE" sz="1400"/>
            </a:lvl3pPr>
            <a:lvl4pPr marL="1371600" indent="0">
              <a:lnSpc>
                <a:spcPts val="2000"/>
              </a:lnSpc>
              <a:buNone/>
              <a:defRPr lang="de-DE" sz="1400"/>
            </a:lvl4pPr>
            <a:lvl5pPr marL="1828800" indent="0">
              <a:lnSpc>
                <a:spcPts val="2000"/>
              </a:lnSpc>
              <a:buNone/>
              <a:defRPr lang="de-DE" sz="1400"/>
            </a:lvl5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29F36B0-6E5A-7750-4DF5-9BEC42E18D43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3573225" y="4220465"/>
            <a:ext cx="2185792" cy="457200"/>
          </a:xfrm>
        </p:spPr>
        <p:txBody>
          <a:bodyPr rtlCol="0" anchor="t">
            <a:normAutofit/>
          </a:bodyPr>
          <a:lstStyle>
            <a:lvl1pPr marL="0" indent="0">
              <a:buNone/>
              <a:defRPr lang="de-DE"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26" name="Textplatzhalter 12">
            <a:extLst>
              <a:ext uri="{FF2B5EF4-FFF2-40B4-BE49-F238E27FC236}">
                <a16:creationId xmlns:a16="http://schemas.microsoft.com/office/drawing/2014/main" id="{812D4754-2232-0EF9-BC7B-55413FA8AE1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573225" y="4707873"/>
            <a:ext cx="2185792" cy="1007127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1600"/>
            </a:lvl1pPr>
            <a:lvl2pPr marL="457200" indent="0">
              <a:lnSpc>
                <a:spcPts val="2000"/>
              </a:lnSpc>
              <a:buNone/>
              <a:defRPr lang="de-DE" sz="1400"/>
            </a:lvl2pPr>
            <a:lvl3pPr marL="914400" indent="0">
              <a:lnSpc>
                <a:spcPts val="2000"/>
              </a:lnSpc>
              <a:buNone/>
              <a:defRPr lang="de-DE" sz="1400"/>
            </a:lvl3pPr>
            <a:lvl4pPr marL="1371600" indent="0">
              <a:lnSpc>
                <a:spcPts val="2000"/>
              </a:lnSpc>
              <a:buNone/>
              <a:defRPr lang="de-DE" sz="1400"/>
            </a:lvl4pPr>
            <a:lvl5pPr marL="1828800" indent="0">
              <a:lnSpc>
                <a:spcPts val="2000"/>
              </a:lnSpc>
              <a:buNone/>
              <a:defRPr lang="de-DE" sz="1400"/>
            </a:lvl5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35" name="Textplatzhalter 2">
            <a:extLst>
              <a:ext uri="{FF2B5EF4-FFF2-40B4-BE49-F238E27FC236}">
                <a16:creationId xmlns:a16="http://schemas.microsoft.com/office/drawing/2014/main" id="{21EECEF9-D98F-A3BC-93AA-44D2853ABA60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1156699" y="2491873"/>
            <a:ext cx="2185792" cy="457200"/>
          </a:xfrm>
        </p:spPr>
        <p:txBody>
          <a:bodyPr rtlCol="0" anchor="t">
            <a:normAutofit/>
          </a:bodyPr>
          <a:lstStyle>
            <a:lvl1pPr marL="0" indent="0">
              <a:buNone/>
              <a:defRPr lang="de-DE"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36" name="Textplatzhalter 12">
            <a:extLst>
              <a:ext uri="{FF2B5EF4-FFF2-40B4-BE49-F238E27FC236}">
                <a16:creationId xmlns:a16="http://schemas.microsoft.com/office/drawing/2014/main" id="{AD5EFBBC-536B-8A32-8171-F38F937A67A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56699" y="2979281"/>
            <a:ext cx="2185792" cy="1007127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1600"/>
            </a:lvl1pPr>
            <a:lvl2pPr marL="457200" indent="0">
              <a:lnSpc>
                <a:spcPts val="2000"/>
              </a:lnSpc>
              <a:buNone/>
              <a:defRPr lang="de-DE" sz="1400"/>
            </a:lvl2pPr>
            <a:lvl3pPr marL="914400" indent="0">
              <a:lnSpc>
                <a:spcPts val="2000"/>
              </a:lnSpc>
              <a:buNone/>
              <a:defRPr lang="de-DE" sz="1400"/>
            </a:lvl3pPr>
            <a:lvl4pPr marL="1371600" indent="0">
              <a:lnSpc>
                <a:spcPts val="2000"/>
              </a:lnSpc>
              <a:buNone/>
              <a:defRPr lang="de-DE" sz="1400"/>
            </a:lvl4pPr>
            <a:lvl5pPr marL="1828800" indent="0">
              <a:lnSpc>
                <a:spcPts val="2000"/>
              </a:lnSpc>
              <a:buNone/>
              <a:defRPr lang="de-DE" sz="1400"/>
            </a:lvl5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37" name="Textplatzhalter 2">
            <a:extLst>
              <a:ext uri="{FF2B5EF4-FFF2-40B4-BE49-F238E27FC236}">
                <a16:creationId xmlns:a16="http://schemas.microsoft.com/office/drawing/2014/main" id="{359258B1-6352-FB7C-BB2D-C35AB6EF3322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3573225" y="2491873"/>
            <a:ext cx="2185792" cy="457200"/>
          </a:xfrm>
        </p:spPr>
        <p:txBody>
          <a:bodyPr rtlCol="0" anchor="t">
            <a:normAutofit/>
          </a:bodyPr>
          <a:lstStyle>
            <a:lvl1pPr marL="0" indent="0">
              <a:buNone/>
              <a:defRPr lang="de-DE"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38" name="Textplatzhalter 12">
            <a:extLst>
              <a:ext uri="{FF2B5EF4-FFF2-40B4-BE49-F238E27FC236}">
                <a16:creationId xmlns:a16="http://schemas.microsoft.com/office/drawing/2014/main" id="{713DD997-1130-A778-0049-2767A4FFA9E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573225" y="2979281"/>
            <a:ext cx="2185792" cy="1007127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1600"/>
            </a:lvl1pPr>
            <a:lvl2pPr marL="457200" indent="0">
              <a:lnSpc>
                <a:spcPts val="2000"/>
              </a:lnSpc>
              <a:buNone/>
              <a:defRPr lang="de-DE" sz="1400"/>
            </a:lvl2pPr>
            <a:lvl3pPr marL="914400" indent="0">
              <a:lnSpc>
                <a:spcPts val="2000"/>
              </a:lnSpc>
              <a:buNone/>
              <a:defRPr lang="de-DE" sz="1400"/>
            </a:lvl3pPr>
            <a:lvl4pPr marL="1371600" indent="0">
              <a:lnSpc>
                <a:spcPts val="2000"/>
              </a:lnSpc>
              <a:buNone/>
              <a:defRPr lang="de-DE" sz="1400"/>
            </a:lvl4pPr>
            <a:lvl5pPr marL="1828800" indent="0">
              <a:lnSpc>
                <a:spcPts val="2000"/>
              </a:lnSpc>
              <a:buNone/>
              <a:defRPr lang="de-DE" sz="1400"/>
            </a:lvl5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1" name="Fußzeilenplatzhalter 7">
            <a:extLst>
              <a:ext uri="{FF2B5EF4-FFF2-40B4-BE49-F238E27FC236}">
                <a16:creationId xmlns:a16="http://schemas.microsoft.com/office/drawing/2014/main" id="{BAF25DF6-9D20-554E-9847-0B63376D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 rtlCol="0"/>
          <a:lstStyle>
            <a:lvl1pPr algn="r">
              <a:defRPr lang="de-DE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rtl="0"/>
            <a:r>
              <a:rPr lang="de-DE"/>
              <a:t>Eventplan für Spendenaktion</a:t>
            </a:r>
          </a:p>
        </p:txBody>
      </p:sp>
      <p:sp>
        <p:nvSpPr>
          <p:cNvPr id="42" name="Foliennummernplatzhalter 8">
            <a:extLst>
              <a:ext uri="{FF2B5EF4-FFF2-40B4-BE49-F238E27FC236}">
                <a16:creationId xmlns:a16="http://schemas.microsoft.com/office/drawing/2014/main" id="{286B9520-5DDF-23A3-3471-FF2E6464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 rtlCol="0"/>
          <a:lstStyle>
            <a:lvl1pPr algn="l">
              <a:defRPr lang="de-DE"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pPr rtl="0"/>
            <a:fld id="{B5CEABB6-07DC-46E8-9B57-56EC44A396E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Bildplatzhalter 7">
            <a:extLst>
              <a:ext uri="{FF2B5EF4-FFF2-40B4-BE49-F238E27FC236}">
                <a16:creationId xmlns:a16="http://schemas.microsoft.com/office/drawing/2014/main" id="{2E19F58C-2700-2E0B-257C-F038C29BC5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1" y="0"/>
            <a:ext cx="5635532" cy="5715000"/>
          </a:xfr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FF39A64F-0E82-3B0B-A002-9E28DF1A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3" y="1062164"/>
            <a:ext cx="4352862" cy="1062386"/>
          </a:xfrm>
        </p:spPr>
        <p:txBody>
          <a:bodyPr rtlCol="0" anchor="t">
            <a:noAutofit/>
          </a:bodyPr>
          <a:lstStyle>
            <a:lvl1pPr>
              <a:defRPr lang="de-DE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5077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Bild l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3023615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8334" y="1062164"/>
            <a:ext cx="5005466" cy="1325563"/>
          </a:xfrm>
        </p:spPr>
        <p:txBody>
          <a:bodyPr rtlCol="0" anchor="t"/>
          <a:lstStyle>
            <a:lvl1pPr>
              <a:defRPr lang="de-DE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3429000"/>
            <a:ext cx="4953000" cy="2286000"/>
          </a:xfrm>
        </p:spPr>
        <p:txBody>
          <a:bodyPr rtlCol="0">
            <a:normAutofit/>
          </a:bodyPr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lang="de-DE"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lnSpc>
                <a:spcPts val="2600"/>
              </a:lnSpc>
              <a:spcBef>
                <a:spcPts val="0"/>
              </a:spcBef>
              <a:buNone/>
              <a:defRPr lang="de-DE"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lnSpc>
                <a:spcPts val="2600"/>
              </a:lnSpc>
              <a:spcBef>
                <a:spcPts val="0"/>
              </a:spcBef>
              <a:buNone/>
              <a:defRPr lang="de-DE"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lnSpc>
                <a:spcPts val="2600"/>
              </a:lnSpc>
              <a:spcBef>
                <a:spcPts val="0"/>
              </a:spcBef>
              <a:buNone/>
              <a:defRPr lang="de-DE"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lnSpc>
                <a:spcPts val="2600"/>
              </a:lnSpc>
              <a:spcBef>
                <a:spcPts val="0"/>
              </a:spcBef>
              <a:buNone/>
              <a:defRPr lang="de-DE"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9" name="Bildplatzhalter 7">
            <a:extLst>
              <a:ext uri="{FF2B5EF4-FFF2-40B4-BE49-F238E27FC236}">
                <a16:creationId xmlns:a16="http://schemas.microsoft.com/office/drawing/2014/main" id="{271EE8F4-CD75-FB20-B986-44B31703EF4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8724" y="1062164"/>
            <a:ext cx="5356211" cy="4652836"/>
          </a:xfr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B6B90EE8-69B7-0A01-B397-78E785B1B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76988" y="2787650"/>
            <a:ext cx="4953000" cy="457200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de-DE"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12" name="Fußzeilenplatzhalter 7">
            <a:extLst>
              <a:ext uri="{FF2B5EF4-FFF2-40B4-BE49-F238E27FC236}">
                <a16:creationId xmlns:a16="http://schemas.microsoft.com/office/drawing/2014/main" id="{81B7EA28-61E1-38E4-2650-A97BC8BB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 rtlCol="0"/>
          <a:lstStyle>
            <a:lvl1pPr algn="r">
              <a:defRPr lang="de-DE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rtl="0"/>
            <a:r>
              <a:rPr lang="de-DE"/>
              <a:t>Eventplan für Spendenaktion</a:t>
            </a:r>
          </a:p>
        </p:txBody>
      </p:sp>
      <p:sp>
        <p:nvSpPr>
          <p:cNvPr id="13" name="Foliennummernplatzhalter 8">
            <a:extLst>
              <a:ext uri="{FF2B5EF4-FFF2-40B4-BE49-F238E27FC236}">
                <a16:creationId xmlns:a16="http://schemas.microsoft.com/office/drawing/2014/main" id="{0E445CF1-3881-5B04-A9A4-282225CA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 rtlCol="0"/>
          <a:lstStyle>
            <a:lvl1pPr algn="l">
              <a:defRPr lang="de-DE"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pPr rtl="0"/>
            <a:fld id="{B5CEABB6-07DC-46E8-9B57-56EC44A396E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6CBFD7F-3FEB-C562-E94B-A5F0FE4489E6}"/>
              </a:ext>
            </a:extLst>
          </p:cNvPr>
          <p:cNvSpPr txBox="1"/>
          <p:nvPr userDrawn="1"/>
        </p:nvSpPr>
        <p:spPr>
          <a:xfrm>
            <a:off x="7189940" y="6601216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>
            <a:defPPr>
              <a:defRPr lang="de-DE"/>
            </a:defPPr>
          </a:lstStyle>
          <a:p>
            <a:pPr algn="l" rtl="0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8938474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fik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7">
            <a:extLst>
              <a:ext uri="{FF2B5EF4-FFF2-40B4-BE49-F238E27FC236}">
                <a16:creationId xmlns:a16="http://schemas.microsoft.com/office/drawing/2014/main" id="{EB8E178B-B813-0C29-61CD-48C07347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 rtlCol="0"/>
          <a:lstStyle>
            <a:lvl1pPr algn="r">
              <a:defRPr lang="de-DE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rtl="0"/>
            <a:r>
              <a:rPr lang="de-DE"/>
              <a:t>Eventplan für Spendenaktion</a:t>
            </a:r>
          </a:p>
        </p:txBody>
      </p:sp>
      <p:sp>
        <p:nvSpPr>
          <p:cNvPr id="8" name="Foliennummernplatzhalter 8">
            <a:extLst>
              <a:ext uri="{FF2B5EF4-FFF2-40B4-BE49-F238E27FC236}">
                <a16:creationId xmlns:a16="http://schemas.microsoft.com/office/drawing/2014/main" id="{AB16787D-82A9-4F46-6F4B-8A56E65C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 rtlCol="0"/>
          <a:lstStyle>
            <a:lvl1pPr algn="l">
              <a:defRPr lang="de-DE"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pPr rtl="0"/>
            <a:fld id="{B5CEABB6-07DC-46E8-9B57-56EC44A396E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80AC999E-9405-FC59-56E3-5E3B9F2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4" y="1062164"/>
            <a:ext cx="10112564" cy="749538"/>
          </a:xfrm>
        </p:spPr>
        <p:txBody>
          <a:bodyPr rtlCol="0" anchor="t"/>
          <a:lstStyle>
            <a:lvl1pPr algn="l">
              <a:defRPr lang="de-DE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</a:p>
        </p:txBody>
      </p:sp>
      <p:sp>
        <p:nvSpPr>
          <p:cNvPr id="40" name="Textplatzhalter 15">
            <a:extLst>
              <a:ext uri="{FF2B5EF4-FFF2-40B4-BE49-F238E27FC236}">
                <a16:creationId xmlns:a16="http://schemas.microsoft.com/office/drawing/2014/main" id="{32ED2CAA-D61C-0D90-423B-1682C789EFA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299566" y="4099394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buNone/>
              <a:defRPr lang="de-DE"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Untertitel durch Klicken hinzufügen</a:t>
            </a:r>
          </a:p>
        </p:txBody>
      </p:sp>
      <p:sp>
        <p:nvSpPr>
          <p:cNvPr id="41" name="Textplatzhalter 18">
            <a:extLst>
              <a:ext uri="{FF2B5EF4-FFF2-40B4-BE49-F238E27FC236}">
                <a16:creationId xmlns:a16="http://schemas.microsoft.com/office/drawing/2014/main" id="{5B584320-848A-F64B-B615-EC046F70F95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01156" y="4692968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rtlCol="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4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e-DE"/>
              <a:t>Klicken Sie, um Text hinzuzufügen.</a:t>
            </a:r>
          </a:p>
        </p:txBody>
      </p:sp>
      <p:sp>
        <p:nvSpPr>
          <p:cNvPr id="44" name="Bildplatzhalter 7">
            <a:extLst>
              <a:ext uri="{FF2B5EF4-FFF2-40B4-BE49-F238E27FC236}">
                <a16:creationId xmlns:a16="http://schemas.microsoft.com/office/drawing/2014/main" id="{550281F4-2F8B-07D5-132C-423E5364B4C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46500" y="1819657"/>
            <a:ext cx="4445500" cy="4288473"/>
          </a:xfr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9" name="Textplatzhalter 15">
            <a:extLst>
              <a:ext uri="{FF2B5EF4-FFF2-40B4-BE49-F238E27FC236}">
                <a16:creationId xmlns:a16="http://schemas.microsoft.com/office/drawing/2014/main" id="{6B5E911A-9199-8DBE-007F-795E11FFB4E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52633" y="4099394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buNone/>
              <a:defRPr lang="de-DE"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Untertitel durch Klicken hinzufügen</a:t>
            </a:r>
          </a:p>
        </p:txBody>
      </p:sp>
      <p:sp>
        <p:nvSpPr>
          <p:cNvPr id="50" name="Textplatzhalter 18">
            <a:extLst>
              <a:ext uri="{FF2B5EF4-FFF2-40B4-BE49-F238E27FC236}">
                <a16:creationId xmlns:a16="http://schemas.microsoft.com/office/drawing/2014/main" id="{DF521BEE-72B4-6D50-84EC-4DC55B8D0CD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54223" y="4692968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rtlCol="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4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e-DE"/>
              <a:t>Klicken Sie, um Text hinzuzufügen.</a:t>
            </a:r>
          </a:p>
        </p:txBody>
      </p:sp>
      <p:sp>
        <p:nvSpPr>
          <p:cNvPr id="51" name="Textplatzhalter 15">
            <a:extLst>
              <a:ext uri="{FF2B5EF4-FFF2-40B4-BE49-F238E27FC236}">
                <a16:creationId xmlns:a16="http://schemas.microsoft.com/office/drawing/2014/main" id="{239E5F18-6B32-3217-7951-A5BE7D507B0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9566" y="1819657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buNone/>
              <a:defRPr lang="de-DE"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Untertitel durch Klicken hinzufügen</a:t>
            </a:r>
          </a:p>
        </p:txBody>
      </p:sp>
      <p:sp>
        <p:nvSpPr>
          <p:cNvPr id="52" name="Textplatzhalter 18">
            <a:extLst>
              <a:ext uri="{FF2B5EF4-FFF2-40B4-BE49-F238E27FC236}">
                <a16:creationId xmlns:a16="http://schemas.microsoft.com/office/drawing/2014/main" id="{EEA848A3-478E-51CC-CD84-6ED80DFCE9C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301156" y="2413231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rtlCol="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4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e-DE"/>
              <a:t>Klicken Sie, um Text hinzuzufügen.</a:t>
            </a:r>
          </a:p>
        </p:txBody>
      </p:sp>
      <p:sp>
        <p:nvSpPr>
          <p:cNvPr id="53" name="Textplatzhalter 15">
            <a:extLst>
              <a:ext uri="{FF2B5EF4-FFF2-40B4-BE49-F238E27FC236}">
                <a16:creationId xmlns:a16="http://schemas.microsoft.com/office/drawing/2014/main" id="{3525A008-9785-1D0E-BAAC-F447EF1A8EE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52633" y="1819657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rtlCol="0" anchor="ctr" anchorCtr="1">
            <a:normAutofit/>
          </a:bodyPr>
          <a:lstStyle>
            <a:lvl1pPr marL="0" indent="0" algn="ctr">
              <a:buNone/>
              <a:defRPr lang="de-DE"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Untertitel durch Klicken hinzufügen</a:t>
            </a:r>
          </a:p>
        </p:txBody>
      </p:sp>
      <p:sp>
        <p:nvSpPr>
          <p:cNvPr id="54" name="Textplatzhalter 18">
            <a:extLst>
              <a:ext uri="{FF2B5EF4-FFF2-40B4-BE49-F238E27FC236}">
                <a16:creationId xmlns:a16="http://schemas.microsoft.com/office/drawing/2014/main" id="{3A7DA01A-DAC8-D5BA-54C4-59788BC6F60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54223" y="2413231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rtlCol="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40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de-DE"/>
              <a:t>Klicken Sie, um Text hinzuzufügen.</a:t>
            </a:r>
          </a:p>
        </p:txBody>
      </p:sp>
    </p:spTree>
    <p:extLst>
      <p:ext uri="{BB962C8B-B14F-4D97-AF65-F5344CB8AC3E}">
        <p14:creationId xmlns:p14="http://schemas.microsoft.com/office/powerpoint/2010/main" val="99941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70F68C6A-FCB6-3345-EE10-E21D3C9F02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614"/>
            <a:ext cx="10515600" cy="1044074"/>
          </a:xfrm>
        </p:spPr>
        <p:txBody>
          <a:bodyPr rtlCol="0" anchor="t"/>
          <a:lstStyle>
            <a:lvl1pPr algn="ctr">
              <a:defRPr lang="de-DE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1" y="1718402"/>
            <a:ext cx="3443883" cy="3566160"/>
          </a:xfr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5394960"/>
            <a:ext cx="3443883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1400">
                <a:latin typeface="+mj-lt"/>
              </a:defRPr>
            </a:lvl2pPr>
            <a:lvl3pPr marL="914400" indent="0">
              <a:buNone/>
              <a:defRPr lang="de-DE" sz="1400">
                <a:latin typeface="+mj-lt"/>
              </a:defRPr>
            </a:lvl3pPr>
            <a:lvl4pPr marL="1371600" indent="0">
              <a:buNone/>
              <a:defRPr lang="de-DE" sz="1400">
                <a:latin typeface="+mj-lt"/>
              </a:defRPr>
            </a:lvl4pPr>
            <a:lvl5pPr marL="1828800" indent="0">
              <a:buNone/>
              <a:defRPr lang="de-DE" sz="1400">
                <a:latin typeface="+mj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8" y="5779008"/>
            <a:ext cx="3443883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600">
                <a:latin typeface="+mn-lt"/>
              </a:defRPr>
            </a:lvl1pPr>
            <a:lvl2pPr marL="457200" indent="0">
              <a:buNone/>
              <a:defRPr lang="de-DE" sz="1400">
                <a:latin typeface="+mj-lt"/>
              </a:defRPr>
            </a:lvl2pPr>
            <a:lvl3pPr marL="914400" indent="0">
              <a:buNone/>
              <a:defRPr lang="de-DE" sz="1400">
                <a:latin typeface="+mj-lt"/>
              </a:defRPr>
            </a:lvl3pPr>
            <a:lvl4pPr marL="1371600" indent="0">
              <a:buNone/>
              <a:defRPr lang="de-DE" sz="1400">
                <a:latin typeface="+mj-lt"/>
              </a:defRPr>
            </a:lvl4pPr>
            <a:lvl5pPr marL="1828800" indent="0">
              <a:buNone/>
              <a:defRPr lang="de-DE" sz="1400">
                <a:latin typeface="+mj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74058" y="1718798"/>
            <a:ext cx="3443883" cy="3566160"/>
          </a:xfr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2" name="Textplatzhalter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74057" y="5394960"/>
            <a:ext cx="3443883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1400">
                <a:latin typeface="+mj-lt"/>
              </a:defRPr>
            </a:lvl2pPr>
            <a:lvl3pPr marL="914400" indent="0">
              <a:buNone/>
              <a:defRPr lang="de-DE" sz="1400">
                <a:latin typeface="+mj-lt"/>
              </a:defRPr>
            </a:lvl3pPr>
            <a:lvl4pPr marL="1371600" indent="0">
              <a:buNone/>
              <a:defRPr lang="de-DE" sz="1400">
                <a:latin typeface="+mj-lt"/>
              </a:defRPr>
            </a:lvl4pPr>
            <a:lvl5pPr marL="1828800" indent="0">
              <a:buNone/>
              <a:defRPr lang="de-DE" sz="1400">
                <a:latin typeface="+mj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3" name="Textplatzhalter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74057" y="5779008"/>
            <a:ext cx="3443883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600">
                <a:latin typeface="+mn-lt"/>
              </a:defRPr>
            </a:lvl1pPr>
            <a:lvl2pPr marL="457200" indent="0">
              <a:buNone/>
              <a:defRPr lang="de-DE" sz="1400">
                <a:latin typeface="+mj-lt"/>
              </a:defRPr>
            </a:lvl2pPr>
            <a:lvl3pPr marL="914400" indent="0">
              <a:buNone/>
              <a:defRPr lang="de-DE" sz="1400">
                <a:latin typeface="+mj-lt"/>
              </a:defRPr>
            </a:lvl3pPr>
            <a:lvl4pPr marL="1371600" indent="0">
              <a:buNone/>
              <a:defRPr lang="de-DE" sz="1400">
                <a:latin typeface="+mj-lt"/>
              </a:defRPr>
            </a:lvl4pPr>
            <a:lvl5pPr marL="1828800" indent="0">
              <a:buNone/>
              <a:defRPr lang="de-DE" sz="1400">
                <a:latin typeface="+mj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4" name="Bildplatzhalter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909916" y="1718402"/>
            <a:ext cx="3443883" cy="3566160"/>
          </a:xfr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Textplatzhalter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09915" y="5394960"/>
            <a:ext cx="3443883" cy="36512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lang="de-DE" sz="1400">
                <a:latin typeface="+mj-lt"/>
              </a:defRPr>
            </a:lvl2pPr>
            <a:lvl3pPr marL="914400" indent="0">
              <a:buNone/>
              <a:defRPr lang="de-DE" sz="1400">
                <a:latin typeface="+mj-lt"/>
              </a:defRPr>
            </a:lvl3pPr>
            <a:lvl4pPr marL="1371600" indent="0">
              <a:buNone/>
              <a:defRPr lang="de-DE" sz="1400">
                <a:latin typeface="+mj-lt"/>
              </a:defRPr>
            </a:lvl4pPr>
            <a:lvl5pPr marL="1828800" indent="0">
              <a:buNone/>
              <a:defRPr lang="de-DE" sz="1400">
                <a:latin typeface="+mj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09915" y="5779008"/>
            <a:ext cx="3443883" cy="365125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600">
                <a:latin typeface="+mn-lt"/>
              </a:defRPr>
            </a:lvl1pPr>
            <a:lvl2pPr marL="457200" indent="0">
              <a:buNone/>
              <a:defRPr lang="de-DE" sz="1400">
                <a:latin typeface="+mj-lt"/>
              </a:defRPr>
            </a:lvl2pPr>
            <a:lvl3pPr marL="914400" indent="0">
              <a:buNone/>
              <a:defRPr lang="de-DE" sz="1400">
                <a:latin typeface="+mj-lt"/>
              </a:defRPr>
            </a:lvl3pPr>
            <a:lvl4pPr marL="1371600" indent="0">
              <a:buNone/>
              <a:defRPr lang="de-DE" sz="1400">
                <a:latin typeface="+mj-lt"/>
              </a:defRPr>
            </a:lvl4pPr>
            <a:lvl5pPr marL="1828800" indent="0">
              <a:buNone/>
              <a:defRPr lang="de-DE" sz="1400">
                <a:latin typeface="+mj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20" name="Fußzeilenplatzhalter 7">
            <a:extLst>
              <a:ext uri="{FF2B5EF4-FFF2-40B4-BE49-F238E27FC236}">
                <a16:creationId xmlns:a16="http://schemas.microsoft.com/office/drawing/2014/main" id="{02853C4A-0AC0-3EC4-2BC5-AEE3C8A4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 rtlCol="0"/>
          <a:lstStyle>
            <a:lvl1pPr algn="r">
              <a:defRPr lang="de-DE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rtl="0"/>
            <a:r>
              <a:rPr lang="de-DE"/>
              <a:t>Eventplan für Spendenaktion</a:t>
            </a:r>
          </a:p>
        </p:txBody>
      </p:sp>
      <p:sp>
        <p:nvSpPr>
          <p:cNvPr id="21" name="Foliennummernplatzhalter 8">
            <a:extLst>
              <a:ext uri="{FF2B5EF4-FFF2-40B4-BE49-F238E27FC236}">
                <a16:creationId xmlns:a16="http://schemas.microsoft.com/office/drawing/2014/main" id="{3629D386-F559-A276-4443-C29678BA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 rtlCol="0"/>
          <a:lstStyle>
            <a:lvl1pPr algn="l">
              <a:defRPr lang="de-DE"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pPr rtl="0"/>
            <a:fld id="{B5CEABB6-07DC-46E8-9B57-56EC44A396E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669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dge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2164"/>
            <a:ext cx="2911867" cy="1725486"/>
          </a:xfrm>
        </p:spPr>
        <p:txBody>
          <a:bodyPr rtlCol="0" anchor="t"/>
          <a:lstStyle>
            <a:lvl1pPr>
              <a:defRPr lang="de-DE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89CEAE8A-9ADA-0B65-76CD-F0CC632DFB88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38200" y="3989514"/>
            <a:ext cx="10515600" cy="2118616"/>
          </a:xfrm>
        </p:spPr>
        <p:txBody>
          <a:bodyPr rtlCol="0"/>
          <a:lstStyle>
            <a:defPPr>
              <a:defRPr lang="de-DE"/>
            </a:def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CD0365C8-B6BF-A864-123B-A6F2EEC179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38600" y="1"/>
            <a:ext cx="7315200" cy="3698696"/>
          </a:xfrm>
          <a:noFill/>
        </p:spPr>
        <p:txBody>
          <a:bodyPr rtlCol="0">
            <a:normAutofit/>
          </a:bodyPr>
          <a:lstStyle>
            <a:lvl1pPr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</a:p>
        </p:txBody>
      </p:sp>
      <p:sp>
        <p:nvSpPr>
          <p:cNvPr id="14" name="Fußzeilenplatzhalter 7">
            <a:extLst>
              <a:ext uri="{FF2B5EF4-FFF2-40B4-BE49-F238E27FC236}">
                <a16:creationId xmlns:a16="http://schemas.microsoft.com/office/drawing/2014/main" id="{844692A4-EDC3-2E38-2AFD-41C6C923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 rtlCol="0"/>
          <a:lstStyle>
            <a:lvl1pPr algn="r">
              <a:defRPr lang="de-DE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rtl="0"/>
            <a:r>
              <a:rPr lang="de-DE"/>
              <a:t>Eventplan für Spendenaktion</a:t>
            </a:r>
          </a:p>
        </p:txBody>
      </p:sp>
      <p:sp>
        <p:nvSpPr>
          <p:cNvPr id="15" name="Foliennummernplatzhalter 8">
            <a:extLst>
              <a:ext uri="{FF2B5EF4-FFF2-40B4-BE49-F238E27FC236}">
                <a16:creationId xmlns:a16="http://schemas.microsoft.com/office/drawing/2014/main" id="{C9B20B20-1FD1-EBDE-FA1C-D4AF930C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 rtlCol="0"/>
          <a:lstStyle>
            <a:lvl1pPr algn="l">
              <a:defRPr lang="de-DE"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pPr rtl="0"/>
            <a:fld id="{B5CEABB6-07DC-46E8-9B57-56EC44A396E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6871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5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bemerk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7">
            <a:extLst>
              <a:ext uri="{FF2B5EF4-FFF2-40B4-BE49-F238E27FC236}">
                <a16:creationId xmlns:a16="http://schemas.microsoft.com/office/drawing/2014/main" id="{81939E1B-F286-9912-6D4E-158007A092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33344" y="457200"/>
            <a:ext cx="8599932" cy="5943600"/>
          </a:xfrm>
          <a:noFill/>
        </p:spPr>
        <p:txBody>
          <a:bodyPr rtlCol="0" anchor="ctr">
            <a:normAutofit/>
          </a:bodyPr>
          <a:lstStyle>
            <a:lvl1pPr marL="0" indent="0" algn="ctr">
              <a:buNone/>
              <a:defRPr lang="de-DE" sz="1200"/>
            </a:lvl1pPr>
          </a:lstStyle>
          <a:p>
            <a:pPr rtl="0"/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024" y="2141919"/>
            <a:ext cx="3167636" cy="2054388"/>
          </a:xfrm>
        </p:spPr>
        <p:txBody>
          <a:bodyPr rtlCol="0" anchor="b">
            <a:normAutofit/>
          </a:bodyPr>
          <a:lstStyle>
            <a:lvl1pPr algn="l">
              <a:defRPr lang="de-DE" sz="540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 rtl="0"/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3024" y="4507992"/>
            <a:ext cx="2560320" cy="647673"/>
          </a:xfrm>
        </p:spPr>
        <p:txBody>
          <a:bodyPr rtlCol="0">
            <a:normAutofit/>
          </a:bodyPr>
          <a:lstStyle>
            <a:lvl1pPr marL="0" indent="0" algn="l">
              <a:buNone/>
              <a:defRPr lang="de-DE" sz="1800"/>
            </a:lvl1pPr>
            <a:lvl2pPr marL="457200" indent="0" algn="ctr">
              <a:buNone/>
              <a:defRPr lang="de-DE" sz="2000"/>
            </a:lvl2pPr>
            <a:lvl3pPr marL="914400" indent="0" algn="ctr">
              <a:buNone/>
              <a:defRPr lang="de-DE" sz="1800"/>
            </a:lvl3pPr>
            <a:lvl4pPr marL="1371600" indent="0" algn="ctr">
              <a:buNone/>
              <a:defRPr lang="de-DE" sz="1600"/>
            </a:lvl4pPr>
            <a:lvl5pPr marL="1828800" indent="0" algn="ctr">
              <a:buNone/>
              <a:defRPr lang="de-DE" sz="1600"/>
            </a:lvl5pPr>
            <a:lvl6pPr marL="2286000" indent="0" algn="ctr">
              <a:buNone/>
              <a:defRPr lang="de-DE" sz="1600"/>
            </a:lvl6pPr>
            <a:lvl7pPr marL="2743200" indent="0" algn="ctr">
              <a:buNone/>
              <a:defRPr lang="de-DE" sz="1600"/>
            </a:lvl7pPr>
            <a:lvl8pPr marL="3200400" indent="0" algn="ctr">
              <a:buNone/>
              <a:defRPr lang="de-DE" sz="1600"/>
            </a:lvl8pPr>
            <a:lvl9pPr marL="3657600" indent="0" algn="ctr">
              <a:buNone/>
              <a:defRPr lang="de-DE" sz="1600"/>
            </a:lvl9pPr>
          </a:lstStyle>
          <a:p>
            <a:pPr rtl="0"/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101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</a:lstStyle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de-DE"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r>
              <a:rPr lang="de-DE"/>
              <a:t>Eventplan für Spendenaktion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4" r:id="rId2"/>
    <p:sldLayoutId id="2147483690" r:id="rId3"/>
    <p:sldLayoutId id="2147483696" r:id="rId4"/>
    <p:sldLayoutId id="2147483654" r:id="rId5"/>
    <p:sldLayoutId id="2147483693" r:id="rId6"/>
    <p:sldLayoutId id="2147483692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e-DE" sz="4400" kern="1200">
          <a:solidFill>
            <a:schemeClr val="accent6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de-DE"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920" userDrawn="1">
          <p15:clr>
            <a:srgbClr val="F26B43"/>
          </p15:clr>
        </p15:guide>
        <p15:guide id="4" pos="5760" userDrawn="1">
          <p15:clr>
            <a:srgbClr val="F26B43"/>
          </p15:clr>
        </p15:guide>
        <p15:guide id="5" pos="7248" userDrawn="1">
          <p15:clr>
            <a:srgbClr val="F26B43"/>
          </p15:clr>
        </p15:guide>
        <p15:guide id="6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platzhalter 7" descr="Junges Mädchen, das vor Schließfächern steht">
            <a:extLst>
              <a:ext uri="{FF2B5EF4-FFF2-40B4-BE49-F238E27FC236}">
                <a16:creationId xmlns:a16="http://schemas.microsoft.com/office/drawing/2014/main" id="{A08789A8-CBF2-24AC-F8A0-59E1DFF96F1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" b="18"/>
          <a:stretch/>
        </p:blipFill>
        <p:spPr/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840" y="1901952"/>
            <a:ext cx="4542106" cy="2054388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Didaktische Analyse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nach Klafki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1B2B0A8-B3C1-613B-DB4C-C3A2D925C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98" y="558310"/>
            <a:ext cx="1531350" cy="5373665"/>
          </a:xfrm>
        </p:spPr>
        <p:txBody>
          <a:bodyPr vert="vert270">
            <a:normAutofit/>
          </a:bodyPr>
          <a:lstStyle/>
          <a:p>
            <a:pPr algn="ctr"/>
            <a:r>
              <a:rPr lang="de-DE" dirty="0"/>
              <a:t>Wolfgang Klafki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B4125C51-3ED5-CA14-5DF1-DD845770A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713" y="740842"/>
            <a:ext cx="8440341" cy="5008603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de-DE" sz="3200" i="1" dirty="0"/>
              <a:t>„Mit welchen Inhalten und Gegenständen müssen sich junge Menschen auseinandersetzen, um zu einem selbstbestimmten und vernunftgeleiteten Leben zu kommen?“</a:t>
            </a:r>
          </a:p>
          <a:p>
            <a:endParaRPr lang="de-DE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884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1B2B0A8-B3C1-613B-DB4C-C3A2D925C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98" y="558310"/>
            <a:ext cx="1531350" cy="5373665"/>
          </a:xfrm>
        </p:spPr>
        <p:txBody>
          <a:bodyPr vert="vert270">
            <a:normAutofit/>
          </a:bodyPr>
          <a:lstStyle/>
          <a:p>
            <a:pPr algn="ctr"/>
            <a:r>
              <a:rPr lang="de-DE" dirty="0"/>
              <a:t>5 Grundfragen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B4125C51-3ED5-CA14-5DF1-DD845770A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713" y="740842"/>
            <a:ext cx="8440341" cy="50086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>
                <a:latin typeface="+mj-lt"/>
              </a:rPr>
              <a:t>Gegenwartsbedeutung </a:t>
            </a:r>
          </a:p>
          <a:p>
            <a:r>
              <a:rPr lang="de-DE" sz="2000" dirty="0"/>
              <a:t>	</a:t>
            </a:r>
            <a:r>
              <a:rPr lang="de-DE" dirty="0"/>
              <a:t>Was können die Kinder schon?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>
                <a:latin typeface="+mj-lt"/>
              </a:rPr>
              <a:t>Zukunftsbedeutung</a:t>
            </a:r>
          </a:p>
          <a:p>
            <a:r>
              <a:rPr lang="de-DE" sz="3200" dirty="0">
                <a:latin typeface="+mj-lt"/>
              </a:rPr>
              <a:t>	</a:t>
            </a:r>
            <a:r>
              <a:rPr lang="de-DE" dirty="0"/>
              <a:t>Worin liegt die Bedeutung des Themas für die Zukunft der SchülerInnen?</a:t>
            </a:r>
            <a:endParaRPr lang="de-DE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>
                <a:latin typeface="+mj-lt"/>
              </a:rPr>
              <a:t>Exemplarische Bedeutung</a:t>
            </a:r>
          </a:p>
          <a:p>
            <a:r>
              <a:rPr lang="de-DE" sz="2000" dirty="0"/>
              <a:t>	</a:t>
            </a:r>
            <a:r>
              <a:rPr lang="de-DE" dirty="0"/>
              <a:t>Auf welchem allgemeinem Sachverhalt verweist das Thema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>
                <a:latin typeface="+mj-lt"/>
              </a:rPr>
              <a:t>Thematische Strukturierung</a:t>
            </a:r>
          </a:p>
          <a:p>
            <a:r>
              <a:rPr lang="de-DE" sz="2000" dirty="0"/>
              <a:t>	</a:t>
            </a:r>
            <a:r>
              <a:rPr lang="de-DE" dirty="0"/>
              <a:t>Was folgt der Stunde?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>
                <a:latin typeface="+mj-lt"/>
              </a:rPr>
              <a:t>Zugänglichkeit</a:t>
            </a:r>
          </a:p>
          <a:p>
            <a:r>
              <a:rPr lang="de-DE" sz="2000" dirty="0"/>
              <a:t>	</a:t>
            </a:r>
            <a:r>
              <a:rPr lang="de-DE" dirty="0"/>
              <a:t>Womit kann man die Schüler/innen erreichen?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44958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1B2B0A8-B3C1-613B-DB4C-C3A2D925C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024" y="558310"/>
            <a:ext cx="1531350" cy="5373665"/>
          </a:xfrm>
        </p:spPr>
        <p:txBody>
          <a:bodyPr vert="vert270">
            <a:normAutofit fontScale="90000"/>
          </a:bodyPr>
          <a:lstStyle/>
          <a:p>
            <a:pPr algn="ctr"/>
            <a:r>
              <a:rPr lang="de-DE" dirty="0"/>
              <a:t>5 Ergänzungsfragen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B4125C51-3ED5-CA14-5DF1-DD845770A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713" y="740842"/>
            <a:ext cx="8440341" cy="5008603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latin typeface="+mj-lt"/>
              </a:rPr>
              <a:t>Welche Zukunftsszenarien können mit diesem Thema sichtbar werden? </a:t>
            </a:r>
          </a:p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latin typeface="+mj-lt"/>
              </a:rPr>
              <a:t>Kann das Thema mit der Vernetzung der drei Säulen bearbeitet werden? </a:t>
            </a:r>
          </a:p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latin typeface="+mj-lt"/>
              </a:rPr>
              <a:t>Welche Dilemmasituationen können veranschaulicht werden? </a:t>
            </a:r>
          </a:p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latin typeface="+mj-lt"/>
              </a:rPr>
              <a:t>Bietet die Struktur eine selbstgesteuerte, interdisziplinäre Bearbeitung? </a:t>
            </a:r>
          </a:p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de-DE" sz="2000" dirty="0">
                <a:latin typeface="+mj-lt"/>
              </a:rPr>
              <a:t>Welche Möglichkeit bietet das Thema zum Empowerment der </a:t>
            </a:r>
            <a:r>
              <a:rPr lang="de-DE" sz="2000" dirty="0" err="1">
                <a:latin typeface="+mj-lt"/>
              </a:rPr>
              <a:t>SuS</a:t>
            </a:r>
            <a:r>
              <a:rPr lang="de-DE" sz="2000" dirty="0">
                <a:latin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163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Custom 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09D"/>
      </a:accent1>
      <a:accent2>
        <a:srgbClr val="FFD7C7"/>
      </a:accent2>
      <a:accent3>
        <a:srgbClr val="FFE9E0"/>
      </a:accent3>
      <a:accent4>
        <a:srgbClr val="55736D"/>
      </a:accent4>
      <a:accent5>
        <a:srgbClr val="88A88E"/>
      </a:accent5>
      <a:accent6>
        <a:srgbClr val="E6FFFB"/>
      </a:accent6>
      <a:hlink>
        <a:srgbClr val="0563C1"/>
      </a:hlink>
      <a:folHlink>
        <a:srgbClr val="954F72"/>
      </a:folHlink>
    </a:clrScheme>
    <a:fontScheme name="Custom 116">
      <a:majorFont>
        <a:latin typeface="Bodoni M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rmAutofit/>
      </a:bodyPr>
      <a:lstStyle>
        <a:defPPr algn="l"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70155651_TF67772764_Win32" id="{6AE7D238-E7B3-4DE8-80E5-A3D22DC5CEC4}" vid="{E047AE3B-91BC-48F4-81B3-AE09079B62C3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38B2D-1BB5-4468-8A19-9C164A5D3D6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38CE722-1CBF-4CD6-A4AA-EBDC06E1B0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ECF7C5-293D-49B5-8400-45686332B3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Office-Design</Template>
  <TotalTime>0</TotalTime>
  <Words>130</Words>
  <Application>Microsoft Macintosh PowerPoint</Application>
  <PresentationFormat>Breitbild</PresentationFormat>
  <Paragraphs>22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Bodoni MT</vt:lpstr>
      <vt:lpstr>Calibri</vt:lpstr>
      <vt:lpstr>Source Sans Pro Light</vt:lpstr>
      <vt:lpstr>Source Sans Pro SemiBold</vt:lpstr>
      <vt:lpstr>Office-Design</vt:lpstr>
      <vt:lpstr>Didaktische Analyse </vt:lpstr>
      <vt:lpstr>Wolfgang Klafki</vt:lpstr>
      <vt:lpstr>5 Grundfragen</vt:lpstr>
      <vt:lpstr>5 Ergänzungsfragen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Didaktische Analyse </dc:title>
  <dc:creator>Michael Skuk</dc:creator>
  <cp:lastModifiedBy>Michael Skuk</cp:lastModifiedBy>
  <cp:revision>2</cp:revision>
  <dcterms:created xsi:type="dcterms:W3CDTF">2023-03-23T14:22:19Z</dcterms:created>
  <dcterms:modified xsi:type="dcterms:W3CDTF">2023-03-23T14:46:29Z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