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260" r:id="rId3"/>
    <p:sldId id="261" r:id="rId4"/>
    <p:sldId id="257" r:id="rId5"/>
    <p:sldId id="262" r:id="rId6"/>
    <p:sldId id="266" r:id="rId7"/>
    <p:sldId id="265" r:id="rId8"/>
    <p:sldId id="258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B0375E-D03F-6D5F-F06C-9AAF5183B80A}" v="353" dt="2023-04-15T10:38:11.093"/>
    <p1510:client id="{42B6449C-9490-E072-4B33-DAAB4DA07723}" v="35" dt="2023-04-15T10:56:10.210"/>
    <p1510:client id="{4409C7BA-780E-0871-7341-454FAF8FFC87}" v="96" dt="2023-04-15T09:27:07.290"/>
    <p1510:client id="{490E5552-58BA-CFE3-349D-2EFDA5613CCD}" v="342" dt="2023-04-15T09:45:56.477"/>
    <p1510:client id="{66F95E26-7D95-4168-9074-B0B83D2D7014}" v="29" dt="2023-04-15T09:22:07.687"/>
    <p1510:client id="{860CD1CA-011B-4596-A12B-1B82316CB8C5}" v="332" dt="2023-04-15T10:18:18.085"/>
    <p1510:client id="{CDB19253-A0B0-A3F8-B93D-188FABFC3190}" v="38" dt="2023-04-15T11:05:58.1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" d="2"/>
          <a:sy n="1" d="2"/>
        </p:scale>
        <p:origin x="-1906" y="-79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AC4BEF-243A-48D9-9E42-58AC086C753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BAFD19-AC9D-4DC0-8DB4-D41CBE552452}">
      <dgm:prSet phldrT="[Text]" phldr="0"/>
      <dgm:spPr/>
      <dgm:t>
        <a:bodyPr/>
        <a:lstStyle/>
        <a:p>
          <a:pPr rtl="0"/>
          <a:r>
            <a:rPr lang="en-US">
              <a:latin typeface="Walbaum Display Light"/>
            </a:rPr>
            <a:t>Titel (Name des Werks)</a:t>
          </a:r>
          <a:endParaRPr lang="en-US"/>
        </a:p>
      </dgm:t>
    </dgm:pt>
    <dgm:pt modelId="{98654818-B9EA-4A43-9EEA-85774336B87F}" type="parTrans" cxnId="{A0BE075F-A4DF-4F04-A13D-B45A4C23F63A}">
      <dgm:prSet/>
      <dgm:spPr/>
      <dgm:t>
        <a:bodyPr/>
        <a:lstStyle/>
        <a:p>
          <a:endParaRPr lang="en-US"/>
        </a:p>
      </dgm:t>
    </dgm:pt>
    <dgm:pt modelId="{9B3B76BF-62C5-4E4B-A41A-404B08845ABD}" type="sibTrans" cxnId="{A0BE075F-A4DF-4F04-A13D-B45A4C23F63A}">
      <dgm:prSet/>
      <dgm:spPr/>
      <dgm:t>
        <a:bodyPr/>
        <a:lstStyle/>
        <a:p>
          <a:endParaRPr lang="en-US"/>
        </a:p>
      </dgm:t>
    </dgm:pt>
    <dgm:pt modelId="{C38D7C31-B41E-46F2-846A-A9DB5128ACE8}">
      <dgm:prSet phldrT="[Text]"/>
      <dgm:spPr/>
      <dgm:t>
        <a:bodyPr/>
        <a:lstStyle/>
        <a:p>
          <a:pPr rtl="0"/>
          <a:r>
            <a:rPr lang="en-US" err="1">
              <a:latin typeface="Walbaum Display Light"/>
            </a:rPr>
            <a:t>Urheber</a:t>
          </a:r>
          <a:r>
            <a:rPr lang="en-US">
              <a:latin typeface="Walbaum Display Light"/>
            </a:rPr>
            <a:t> (Name)</a:t>
          </a:r>
          <a:endParaRPr lang="en-US"/>
        </a:p>
      </dgm:t>
    </dgm:pt>
    <dgm:pt modelId="{870CB820-CE29-4413-906D-306352C24D04}" type="parTrans" cxnId="{F6C6A6C2-5CA0-4390-B86F-7F3DA039F770}">
      <dgm:prSet/>
      <dgm:spPr/>
      <dgm:t>
        <a:bodyPr/>
        <a:lstStyle/>
        <a:p>
          <a:endParaRPr lang="en-US"/>
        </a:p>
      </dgm:t>
    </dgm:pt>
    <dgm:pt modelId="{901DF3DD-8898-4438-87B7-B2BD2C616752}" type="sibTrans" cxnId="{F6C6A6C2-5CA0-4390-B86F-7F3DA039F770}">
      <dgm:prSet/>
      <dgm:spPr/>
      <dgm:t>
        <a:bodyPr/>
        <a:lstStyle/>
        <a:p>
          <a:endParaRPr lang="en-US"/>
        </a:p>
      </dgm:t>
    </dgm:pt>
    <dgm:pt modelId="{5FB66C87-6B0F-4F03-AD47-F7FD0AB1CD9D}">
      <dgm:prSet phldrT="[Text]" phldr="0"/>
      <dgm:spPr/>
      <dgm:t>
        <a:bodyPr/>
        <a:lstStyle/>
        <a:p>
          <a:r>
            <a:rPr lang="en-US">
              <a:latin typeface="Walbaum Display Light"/>
            </a:rPr>
            <a:t>Lizenz</a:t>
          </a:r>
          <a:endParaRPr lang="en-US"/>
        </a:p>
      </dgm:t>
    </dgm:pt>
    <dgm:pt modelId="{60E1F317-6C89-4763-AF86-1E21DF5B438D}" type="parTrans" cxnId="{44BCA172-CEBC-4782-BF45-8455D14B7A8F}">
      <dgm:prSet/>
      <dgm:spPr/>
      <dgm:t>
        <a:bodyPr/>
        <a:lstStyle/>
        <a:p>
          <a:endParaRPr lang="en-US"/>
        </a:p>
      </dgm:t>
    </dgm:pt>
    <dgm:pt modelId="{B206B3C8-BBFD-43DE-B0EE-34069CF6C30B}" type="sibTrans" cxnId="{44BCA172-CEBC-4782-BF45-8455D14B7A8F}">
      <dgm:prSet/>
      <dgm:spPr/>
      <dgm:t>
        <a:bodyPr/>
        <a:lstStyle/>
        <a:p>
          <a:endParaRPr lang="en-US"/>
        </a:p>
      </dgm:t>
    </dgm:pt>
    <dgm:pt modelId="{678A0D63-F707-4183-BCBF-88EA047980F9}">
      <dgm:prSet phldrT="[Text]" phldr="0"/>
      <dgm:spPr/>
      <dgm:t>
        <a:bodyPr/>
        <a:lstStyle/>
        <a:p>
          <a:pPr rtl="0"/>
          <a:r>
            <a:rPr lang="en-US">
              <a:latin typeface="Walbaum Display Light"/>
            </a:rPr>
            <a:t>Link (voller Lizenztext)</a:t>
          </a:r>
          <a:endParaRPr lang="en-US"/>
        </a:p>
      </dgm:t>
    </dgm:pt>
    <dgm:pt modelId="{22EC45D0-9BCA-4DD7-9CC1-574DBF7F6C75}" type="parTrans" cxnId="{0644CB78-7222-4977-9897-FE5839BF0B01}">
      <dgm:prSet/>
      <dgm:spPr/>
      <dgm:t>
        <a:bodyPr/>
        <a:lstStyle/>
        <a:p>
          <a:endParaRPr lang="en-US"/>
        </a:p>
      </dgm:t>
    </dgm:pt>
    <dgm:pt modelId="{6C600205-7F47-41C9-8867-923104240398}" type="sibTrans" cxnId="{0644CB78-7222-4977-9897-FE5839BF0B01}">
      <dgm:prSet/>
      <dgm:spPr/>
      <dgm:t>
        <a:bodyPr/>
        <a:lstStyle/>
        <a:p>
          <a:endParaRPr lang="en-US"/>
        </a:p>
      </dgm:t>
    </dgm:pt>
    <dgm:pt modelId="{B271B86E-4757-4A86-86D6-346D871F75F6}">
      <dgm:prSet phldrT="[Text]" phldr="0"/>
      <dgm:spPr/>
      <dgm:t>
        <a:bodyPr/>
        <a:lstStyle/>
        <a:p>
          <a:pPr rtl="0"/>
          <a:r>
            <a:rPr lang="en-US">
              <a:latin typeface="Walbaum Display Light"/>
            </a:rPr>
            <a:t>Ursprungsort</a:t>
          </a:r>
          <a:endParaRPr lang="en-US"/>
        </a:p>
      </dgm:t>
    </dgm:pt>
    <dgm:pt modelId="{11C28B38-1AC6-4503-A5A4-36E68C6ADA8E}" type="parTrans" cxnId="{7142C1A1-E61E-47B9-A443-8B57E21E2CA3}">
      <dgm:prSet/>
      <dgm:spPr/>
      <dgm:t>
        <a:bodyPr/>
        <a:lstStyle/>
        <a:p>
          <a:endParaRPr lang="en-US"/>
        </a:p>
      </dgm:t>
    </dgm:pt>
    <dgm:pt modelId="{B2DCEB53-BE2C-4397-80BF-2E1542190E3A}" type="sibTrans" cxnId="{7142C1A1-E61E-47B9-A443-8B57E21E2CA3}">
      <dgm:prSet/>
      <dgm:spPr/>
      <dgm:t>
        <a:bodyPr/>
        <a:lstStyle/>
        <a:p>
          <a:endParaRPr lang="en-US"/>
        </a:p>
      </dgm:t>
    </dgm:pt>
    <dgm:pt modelId="{0567D2A1-DD52-4BE9-B790-A3E2319904E6}" type="pres">
      <dgm:prSet presAssocID="{D0AC4BEF-243A-48D9-9E42-58AC086C753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12D047A6-ED4E-4BE8-9321-954D2CFC17F0}" type="pres">
      <dgm:prSet presAssocID="{E0BAFD19-AC9D-4DC0-8DB4-D41CBE55245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B37550F-59B6-41F1-96D6-CA01BBBB1433}" type="pres">
      <dgm:prSet presAssocID="{9B3B76BF-62C5-4E4B-A41A-404B08845ABD}" presName="sibTrans" presStyleCnt="0"/>
      <dgm:spPr/>
    </dgm:pt>
    <dgm:pt modelId="{2F017897-1536-4B40-9726-D8B8D63CE598}" type="pres">
      <dgm:prSet presAssocID="{C38D7C31-B41E-46F2-846A-A9DB5128ACE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AED8E3D-B820-4A0A-9605-B39FA5096E16}" type="pres">
      <dgm:prSet presAssocID="{901DF3DD-8898-4438-87B7-B2BD2C616752}" presName="sibTrans" presStyleCnt="0"/>
      <dgm:spPr/>
    </dgm:pt>
    <dgm:pt modelId="{A425F360-B11C-4CDF-9A6F-F282EDDFA5F6}" type="pres">
      <dgm:prSet presAssocID="{5FB66C87-6B0F-4F03-AD47-F7FD0AB1CD9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E361C81-06DD-43EC-9A63-C0610FD15E0C}" type="pres">
      <dgm:prSet presAssocID="{B206B3C8-BBFD-43DE-B0EE-34069CF6C30B}" presName="sibTrans" presStyleCnt="0"/>
      <dgm:spPr/>
    </dgm:pt>
    <dgm:pt modelId="{AEFD31A0-303C-4A5E-9A4D-1647091F0BC9}" type="pres">
      <dgm:prSet presAssocID="{678A0D63-F707-4183-BCBF-88EA047980F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E917B68-4AD0-4898-9DC1-8CBF8911B3A5}" type="pres">
      <dgm:prSet presAssocID="{6C600205-7F47-41C9-8867-923104240398}" presName="sibTrans" presStyleCnt="0"/>
      <dgm:spPr/>
    </dgm:pt>
    <dgm:pt modelId="{5D78639A-3EC8-4C6D-B9EE-18D3864102C9}" type="pres">
      <dgm:prSet presAssocID="{B271B86E-4757-4A86-86D6-346D871F75F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7142C1A1-E61E-47B9-A443-8B57E21E2CA3}" srcId="{D0AC4BEF-243A-48D9-9E42-58AC086C7530}" destId="{B271B86E-4757-4A86-86D6-346D871F75F6}" srcOrd="4" destOrd="0" parTransId="{11C28B38-1AC6-4503-A5A4-36E68C6ADA8E}" sibTransId="{B2DCEB53-BE2C-4397-80BF-2E1542190E3A}"/>
    <dgm:cxn modelId="{275A6D46-28C7-4C98-B2B3-FF83E33B1E8D}" type="presOf" srcId="{E0BAFD19-AC9D-4DC0-8DB4-D41CBE552452}" destId="{12D047A6-ED4E-4BE8-9321-954D2CFC17F0}" srcOrd="0" destOrd="0" presId="urn:microsoft.com/office/officeart/2005/8/layout/default"/>
    <dgm:cxn modelId="{44BCA172-CEBC-4782-BF45-8455D14B7A8F}" srcId="{D0AC4BEF-243A-48D9-9E42-58AC086C7530}" destId="{5FB66C87-6B0F-4F03-AD47-F7FD0AB1CD9D}" srcOrd="2" destOrd="0" parTransId="{60E1F317-6C89-4763-AF86-1E21DF5B438D}" sibTransId="{B206B3C8-BBFD-43DE-B0EE-34069CF6C30B}"/>
    <dgm:cxn modelId="{A0BE075F-A4DF-4F04-A13D-B45A4C23F63A}" srcId="{D0AC4BEF-243A-48D9-9E42-58AC086C7530}" destId="{E0BAFD19-AC9D-4DC0-8DB4-D41CBE552452}" srcOrd="0" destOrd="0" parTransId="{98654818-B9EA-4A43-9EEA-85774336B87F}" sibTransId="{9B3B76BF-62C5-4E4B-A41A-404B08845ABD}"/>
    <dgm:cxn modelId="{9B5ADD71-FD81-4CC6-99C2-166D3D3A6A02}" type="presOf" srcId="{B271B86E-4757-4A86-86D6-346D871F75F6}" destId="{5D78639A-3EC8-4C6D-B9EE-18D3864102C9}" srcOrd="0" destOrd="0" presId="urn:microsoft.com/office/officeart/2005/8/layout/default"/>
    <dgm:cxn modelId="{B30E92E8-CBFD-48B4-8872-0422077BB323}" type="presOf" srcId="{C38D7C31-B41E-46F2-846A-A9DB5128ACE8}" destId="{2F017897-1536-4B40-9726-D8B8D63CE598}" srcOrd="0" destOrd="0" presId="urn:microsoft.com/office/officeart/2005/8/layout/default"/>
    <dgm:cxn modelId="{F6C6A6C2-5CA0-4390-B86F-7F3DA039F770}" srcId="{D0AC4BEF-243A-48D9-9E42-58AC086C7530}" destId="{C38D7C31-B41E-46F2-846A-A9DB5128ACE8}" srcOrd="1" destOrd="0" parTransId="{870CB820-CE29-4413-906D-306352C24D04}" sibTransId="{901DF3DD-8898-4438-87B7-B2BD2C616752}"/>
    <dgm:cxn modelId="{9C8A5221-52B8-48AA-B253-32A81E8E0375}" type="presOf" srcId="{5FB66C87-6B0F-4F03-AD47-F7FD0AB1CD9D}" destId="{A425F360-B11C-4CDF-9A6F-F282EDDFA5F6}" srcOrd="0" destOrd="0" presId="urn:microsoft.com/office/officeart/2005/8/layout/default"/>
    <dgm:cxn modelId="{DD2A3B22-2C59-4BA4-AE06-6F36AA812F27}" type="presOf" srcId="{D0AC4BEF-243A-48D9-9E42-58AC086C7530}" destId="{0567D2A1-DD52-4BE9-B790-A3E2319904E6}" srcOrd="0" destOrd="0" presId="urn:microsoft.com/office/officeart/2005/8/layout/default"/>
    <dgm:cxn modelId="{0644CB78-7222-4977-9897-FE5839BF0B01}" srcId="{D0AC4BEF-243A-48D9-9E42-58AC086C7530}" destId="{678A0D63-F707-4183-BCBF-88EA047980F9}" srcOrd="3" destOrd="0" parTransId="{22EC45D0-9BCA-4DD7-9CC1-574DBF7F6C75}" sibTransId="{6C600205-7F47-41C9-8867-923104240398}"/>
    <dgm:cxn modelId="{3897FE39-A105-444A-A66A-291368D75044}" type="presOf" srcId="{678A0D63-F707-4183-BCBF-88EA047980F9}" destId="{AEFD31A0-303C-4A5E-9A4D-1647091F0BC9}" srcOrd="0" destOrd="0" presId="urn:microsoft.com/office/officeart/2005/8/layout/default"/>
    <dgm:cxn modelId="{4BDAA121-7FA9-4091-BFD3-27A85F429BAE}" type="presParOf" srcId="{0567D2A1-DD52-4BE9-B790-A3E2319904E6}" destId="{12D047A6-ED4E-4BE8-9321-954D2CFC17F0}" srcOrd="0" destOrd="0" presId="urn:microsoft.com/office/officeart/2005/8/layout/default"/>
    <dgm:cxn modelId="{8326F0EB-90C3-4157-A0E4-BA1AF9A799BB}" type="presParOf" srcId="{0567D2A1-DD52-4BE9-B790-A3E2319904E6}" destId="{BB37550F-59B6-41F1-96D6-CA01BBBB1433}" srcOrd="1" destOrd="0" presId="urn:microsoft.com/office/officeart/2005/8/layout/default"/>
    <dgm:cxn modelId="{776A2E19-3461-4ECD-908D-76F1F046332E}" type="presParOf" srcId="{0567D2A1-DD52-4BE9-B790-A3E2319904E6}" destId="{2F017897-1536-4B40-9726-D8B8D63CE598}" srcOrd="2" destOrd="0" presId="urn:microsoft.com/office/officeart/2005/8/layout/default"/>
    <dgm:cxn modelId="{28C834A5-79C7-47CA-AAF7-0A8978907A86}" type="presParOf" srcId="{0567D2A1-DD52-4BE9-B790-A3E2319904E6}" destId="{CAED8E3D-B820-4A0A-9605-B39FA5096E16}" srcOrd="3" destOrd="0" presId="urn:microsoft.com/office/officeart/2005/8/layout/default"/>
    <dgm:cxn modelId="{F65D7663-A43E-46B2-B88D-5591FCB2F360}" type="presParOf" srcId="{0567D2A1-DD52-4BE9-B790-A3E2319904E6}" destId="{A425F360-B11C-4CDF-9A6F-F282EDDFA5F6}" srcOrd="4" destOrd="0" presId="urn:microsoft.com/office/officeart/2005/8/layout/default"/>
    <dgm:cxn modelId="{45729817-450F-4237-995D-06ECCFFEA8E3}" type="presParOf" srcId="{0567D2A1-DD52-4BE9-B790-A3E2319904E6}" destId="{7E361C81-06DD-43EC-9A63-C0610FD15E0C}" srcOrd="5" destOrd="0" presId="urn:microsoft.com/office/officeart/2005/8/layout/default"/>
    <dgm:cxn modelId="{B13C5640-AEB9-4FB5-8041-FB8924868A92}" type="presParOf" srcId="{0567D2A1-DD52-4BE9-B790-A3E2319904E6}" destId="{AEFD31A0-303C-4A5E-9A4D-1647091F0BC9}" srcOrd="6" destOrd="0" presId="urn:microsoft.com/office/officeart/2005/8/layout/default"/>
    <dgm:cxn modelId="{CD6C8BC3-9A1B-40AB-9AD7-4B8C79B9ED50}" type="presParOf" srcId="{0567D2A1-DD52-4BE9-B790-A3E2319904E6}" destId="{9E917B68-4AD0-4898-9DC1-8CBF8911B3A5}" srcOrd="7" destOrd="0" presId="urn:microsoft.com/office/officeart/2005/8/layout/default"/>
    <dgm:cxn modelId="{923A8464-C789-45D5-891A-75D25B159243}" type="presParOf" srcId="{0567D2A1-DD52-4BE9-B790-A3E2319904E6}" destId="{5D78639A-3EC8-4C6D-B9EE-18D3864102C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047A6-ED4E-4BE8-9321-954D2CFC17F0}">
      <dsp:nvSpPr>
        <dsp:cNvPr id="0" name=""/>
        <dsp:cNvSpPr/>
      </dsp:nvSpPr>
      <dsp:spPr>
        <a:xfrm>
          <a:off x="359271" y="1190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Walbaum Display Light"/>
            </a:rPr>
            <a:t>Titel (Name des Werks)</a:t>
          </a:r>
          <a:endParaRPr lang="en-US" sz="2600" kern="1200"/>
        </a:p>
      </dsp:txBody>
      <dsp:txXfrm>
        <a:off x="359271" y="1190"/>
        <a:ext cx="2125265" cy="1275159"/>
      </dsp:txXfrm>
    </dsp:sp>
    <dsp:sp modelId="{2F017897-1536-4B40-9726-D8B8D63CE598}">
      <dsp:nvSpPr>
        <dsp:cNvPr id="0" name=""/>
        <dsp:cNvSpPr/>
      </dsp:nvSpPr>
      <dsp:spPr>
        <a:xfrm>
          <a:off x="2697063" y="1190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err="1">
              <a:latin typeface="Walbaum Display Light"/>
            </a:rPr>
            <a:t>Urheber</a:t>
          </a:r>
          <a:r>
            <a:rPr lang="en-US" sz="2600" kern="1200">
              <a:latin typeface="Walbaum Display Light"/>
            </a:rPr>
            <a:t> (Name)</a:t>
          </a:r>
          <a:endParaRPr lang="en-US" sz="2600" kern="1200"/>
        </a:p>
      </dsp:txBody>
      <dsp:txXfrm>
        <a:off x="2697063" y="1190"/>
        <a:ext cx="2125265" cy="1275159"/>
      </dsp:txXfrm>
    </dsp:sp>
    <dsp:sp modelId="{A425F360-B11C-4CDF-9A6F-F282EDDFA5F6}">
      <dsp:nvSpPr>
        <dsp:cNvPr id="0" name=""/>
        <dsp:cNvSpPr/>
      </dsp:nvSpPr>
      <dsp:spPr>
        <a:xfrm>
          <a:off x="359271" y="1488876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Walbaum Display Light"/>
            </a:rPr>
            <a:t>Lizenz</a:t>
          </a:r>
          <a:endParaRPr lang="en-US" sz="2600" kern="1200"/>
        </a:p>
      </dsp:txBody>
      <dsp:txXfrm>
        <a:off x="359271" y="1488876"/>
        <a:ext cx="2125265" cy="1275159"/>
      </dsp:txXfrm>
    </dsp:sp>
    <dsp:sp modelId="{AEFD31A0-303C-4A5E-9A4D-1647091F0BC9}">
      <dsp:nvSpPr>
        <dsp:cNvPr id="0" name=""/>
        <dsp:cNvSpPr/>
      </dsp:nvSpPr>
      <dsp:spPr>
        <a:xfrm>
          <a:off x="2697063" y="1488876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Walbaum Display Light"/>
            </a:rPr>
            <a:t>Link (voller Lizenztext)</a:t>
          </a:r>
          <a:endParaRPr lang="en-US" sz="2600" kern="1200"/>
        </a:p>
      </dsp:txBody>
      <dsp:txXfrm>
        <a:off x="2697063" y="1488876"/>
        <a:ext cx="2125265" cy="1275159"/>
      </dsp:txXfrm>
    </dsp:sp>
    <dsp:sp modelId="{5D78639A-3EC8-4C6D-B9EE-18D3864102C9}">
      <dsp:nvSpPr>
        <dsp:cNvPr id="0" name=""/>
        <dsp:cNvSpPr/>
      </dsp:nvSpPr>
      <dsp:spPr>
        <a:xfrm>
          <a:off x="1528167" y="2976562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>
              <a:latin typeface="Walbaum Display Light"/>
            </a:rPr>
            <a:t>Ursprungsort</a:t>
          </a:r>
          <a:endParaRPr lang="en-US" sz="2600" kern="1200"/>
        </a:p>
      </dsp:txBody>
      <dsp:txXfrm>
        <a:off x="1528167" y="2976562"/>
        <a:ext cx="2125265" cy="1275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0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6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83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3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88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03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98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7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7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8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4/15/2023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26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at/" TargetMode="External"/><Relationship Id="rId2" Type="http://schemas.openxmlformats.org/officeDocument/2006/relationships/hyperlink" Target="https://creativecommons.org/licenses/by/3.0/at/deed.de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publicdomain/zero/1.0/deed.de" TargetMode="External"/><Relationship Id="rId2" Type="http://schemas.openxmlformats.org/officeDocument/2006/relationships/hyperlink" Target="https://creativecommons.org/licenses/by-nd/2.0/at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hyperlink" Target="https://lizenzhinweisgenerator.de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at/search?q=bild&amp;tbm=isch&amp;tbs=il:cl&amp;hl=de&amp;sa=X&amp;ved=0CAAQ1vwEahcKEwjIjI3i3Kv-AhUAAAAAHQAAAAAQAg&amp;biw=1519&amp;bih=722" TargetMode="External"/><Relationship Id="rId5" Type="http://schemas.openxmlformats.org/officeDocument/2006/relationships/hyperlink" Target="https://creativecommons.org/" TargetMode="External"/><Relationship Id="rId4" Type="http://schemas.openxmlformats.org/officeDocument/2006/relationships/hyperlink" Target="https://publicdomainpictures.net/en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BC88933B-CFB2-4662-9CA9-2C1E08385B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909EEE1-52DB-4A86-AFCE-CCE904184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/>
          </a:bodyPr>
          <a:lstStyle/>
          <a:p>
            <a:pPr algn="r"/>
            <a:r>
              <a:rPr lang="en-US" sz="6000" dirty="0" err="1"/>
              <a:t>Urheberrecht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1000" dirty="0" err="1"/>
              <a:t>Diese</a:t>
            </a:r>
            <a:r>
              <a:rPr lang="en-US" sz="1000" dirty="0"/>
              <a:t> Arbeit </a:t>
            </a:r>
            <a:r>
              <a:rPr lang="en-US" sz="1000" dirty="0" err="1"/>
              <a:t>darf</a:t>
            </a:r>
            <a:r>
              <a:rPr lang="en-US" sz="1000" dirty="0"/>
              <a:t> </a:t>
            </a:r>
            <a:r>
              <a:rPr lang="en-US" sz="1000" dirty="0" err="1"/>
              <a:t>nur</a:t>
            </a:r>
            <a:r>
              <a:rPr lang="en-US" sz="1000" dirty="0"/>
              <a:t> für </a:t>
            </a:r>
            <a:r>
              <a:rPr lang="en-US" sz="1000" dirty="0" err="1"/>
              <a:t>unterrichtszwecke</a:t>
            </a:r>
            <a:r>
              <a:rPr lang="en-US" sz="1000" dirty="0"/>
              <a:t> </a:t>
            </a:r>
            <a:r>
              <a:rPr lang="en-US" sz="1000" dirty="0" err="1"/>
              <a:t>genutzt</a:t>
            </a:r>
            <a:r>
              <a:rPr lang="en-US" sz="1000" dirty="0"/>
              <a:t> </a:t>
            </a:r>
            <a:r>
              <a:rPr lang="en-US" sz="1000" dirty="0" err="1"/>
              <a:t>werden</a:t>
            </a:r>
            <a:endParaRPr lang="en-US" sz="1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83790" y="1050878"/>
            <a:ext cx="6157951" cy="13619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/>
              <a:t>Annette Gebhart</a:t>
            </a:r>
          </a:p>
          <a:p>
            <a:pPr algn="r"/>
            <a:r>
              <a:rPr lang="en-US"/>
              <a:t>Regina Rinner</a:t>
            </a:r>
          </a:p>
          <a:p>
            <a:pPr algn="r"/>
            <a:r>
              <a:rPr lang="en-US"/>
              <a:t>Ramona </a:t>
            </a:r>
            <a:r>
              <a:rPr lang="en-US" err="1"/>
              <a:t>Strobelberger</a:t>
            </a: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xmlns="" id="{278DD598-3B5C-F76C-EC27-06FB39DC6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01" r="4038" b="-3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326FE4BA-3BD1-4AB3-A3EB-39FF16D964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BD85EF3-E980-4EF9-BF91-C0540D302A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2096EABF-579F-4307-8952-04905085F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mojis">
            <a:extLst>
              <a:ext uri="{FF2B5EF4-FFF2-40B4-BE49-F238E27FC236}">
                <a16:creationId xmlns:a16="http://schemas.microsoft.com/office/drawing/2014/main" xmlns="" id="{94EA4A05-45D9-5126-7750-B8C5094EE2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08" r="6243" b="6243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33D9D3E-2FB8-42AA-B5E5-1EAB4DA920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262401-958A-2D5E-8823-348DE51E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VIEL SPASS </a:t>
            </a:r>
            <a:b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0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MIT CREATIVE COMMONS!!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9FBE6D3-8499-4BE7-8C12-1BA9F0150E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E35C1B90-3208-4854-BFDE-310A02639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BFB20B9B-B58D-4A05-87A2-6F8C78BD7C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8CC7CE6-73AD-436F-BC95-066CC95065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192C383-6990-4C74-A5FF-EAB4A1EA29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8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052B717E-679E-41A4-B95A-8F7DFAD3FA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xmlns="" id="{0B0EB278-F8C7-43AD-BCE2-A2F4D98C49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E14A9-0950-14AF-BC70-0B3A635B9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/>
              <a:t>Was genau schützt das urheberrecht?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24FADA-FB25-25D0-2F85-8697A8EEA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350" y="4700659"/>
            <a:ext cx="3834392" cy="160422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cap="all" spc="300" dirty="0"/>
              <a:t>Das </a:t>
            </a:r>
            <a:r>
              <a:rPr lang="en-US" sz="1800" b="1" cap="all" spc="300" dirty="0" err="1"/>
              <a:t>Urheberrecht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schützt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geistliche</a:t>
            </a:r>
            <a:r>
              <a:rPr lang="en-US" sz="1800" b="1" cap="all" spc="300" dirty="0"/>
              <a:t> und </a:t>
            </a:r>
            <a:r>
              <a:rPr lang="en-US" sz="1800" b="1" cap="all" spc="300" dirty="0" err="1"/>
              <a:t>künstlerische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Leistungen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Über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einen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bestimmten</a:t>
            </a:r>
            <a:r>
              <a:rPr lang="en-US" sz="1800" b="1" cap="all" spc="300" dirty="0"/>
              <a:t> </a:t>
            </a:r>
            <a:r>
              <a:rPr lang="en-US" sz="1800" b="1" cap="all" spc="300" dirty="0" err="1"/>
              <a:t>Zeitraum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50A7A0AD-25ED-4137-AA04-A0E36CAA8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186F20B-6445-4368-B022-F9EABF15AE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99F97BBF-9EBF-4BEE-B39C-E6C666941D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xmlns="" id="{10B2DBD0-C295-C75D-2DCE-70DF38EE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775" y="1104538"/>
            <a:ext cx="6249473" cy="41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7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21FBE127-D2A6-4FA3-A6B9-B8FD1DE4BE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CEF1C-9E62-8524-8051-7C538F6A0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88" y="533400"/>
            <a:ext cx="4496228" cy="1690687"/>
          </a:xfrm>
        </p:spPr>
        <p:txBody>
          <a:bodyPr>
            <a:normAutofit/>
          </a:bodyPr>
          <a:lstStyle/>
          <a:p>
            <a:r>
              <a:rPr lang="en-US" sz="3100"/>
              <a:t>Was </a:t>
            </a:r>
            <a:r>
              <a:rPr lang="en-US" sz="3100" err="1"/>
              <a:t>sind</a:t>
            </a:r>
            <a:r>
              <a:rPr lang="en-US" sz="3100"/>
              <a:t> Creative Commons-</a:t>
            </a:r>
            <a:r>
              <a:rPr lang="en-US" sz="3100" err="1"/>
              <a:t>Inhalte</a:t>
            </a:r>
            <a:r>
              <a:rPr lang="en-US" sz="3100"/>
              <a:t>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DD9C044-4B08-47CC-852C-B22B09675A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5033687E-2F83-4E90-B11A-4B998C1540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D292DBC3-1A72-41ED-8432-D0D64FD63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DAEA0340-3D53-87E4-2E17-A8BE5630A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86" t="34141" r="22632" b="10579"/>
          <a:stretch/>
        </p:blipFill>
        <p:spPr>
          <a:xfrm>
            <a:off x="152400" y="1382952"/>
            <a:ext cx="6464967" cy="397177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1A624FD-6FB6-D586-567D-ACE12D661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789" y="2290762"/>
            <a:ext cx="4572428" cy="403383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/>
              <a:t>Die </a:t>
            </a:r>
            <a:r>
              <a:rPr lang="en-US" err="1"/>
              <a:t>vom</a:t>
            </a:r>
            <a:r>
              <a:rPr lang="en-US"/>
              <a:t> </a:t>
            </a:r>
            <a:r>
              <a:rPr lang="en-US" err="1"/>
              <a:t>Urheberrecht</a:t>
            </a:r>
            <a:r>
              <a:rPr lang="en-US"/>
              <a:t> </a:t>
            </a:r>
            <a:r>
              <a:rPr lang="en-US" err="1"/>
              <a:t>geschützten</a:t>
            </a:r>
            <a:r>
              <a:rPr lang="en-US"/>
              <a:t> </a:t>
            </a:r>
            <a:r>
              <a:rPr lang="en-US" err="1"/>
              <a:t>kreativen</a:t>
            </a:r>
            <a:r>
              <a:rPr lang="en-US"/>
              <a:t> Werke, </a:t>
            </a:r>
            <a:r>
              <a:rPr lang="en-US" err="1"/>
              <a:t>welche</a:t>
            </a:r>
            <a:r>
              <a:rPr lang="en-US"/>
              <a:t> von den </a:t>
            </a:r>
            <a:r>
              <a:rPr lang="en-US" err="1"/>
              <a:t>Schöpfer</a:t>
            </a:r>
            <a:r>
              <a:rPr lang="en-US"/>
              <a:t>*</a:t>
            </a:r>
            <a:r>
              <a:rPr lang="en-US" err="1"/>
              <a:t>innen</a:t>
            </a:r>
            <a:r>
              <a:rPr lang="en-US"/>
              <a:t> </a:t>
            </a:r>
            <a:r>
              <a:rPr lang="en-US" err="1"/>
              <a:t>unter</a:t>
            </a:r>
            <a:r>
              <a:rPr lang="en-US"/>
              <a:t> </a:t>
            </a:r>
            <a:r>
              <a:rPr lang="en-US" err="1"/>
              <a:t>bestimmten</a:t>
            </a:r>
            <a:r>
              <a:rPr lang="en-US"/>
              <a:t> </a:t>
            </a:r>
            <a:r>
              <a:rPr lang="en-US" err="1"/>
              <a:t>Bedingungen</a:t>
            </a:r>
            <a:r>
              <a:rPr lang="en-US"/>
              <a:t> </a:t>
            </a:r>
            <a:r>
              <a:rPr lang="en-US" err="1"/>
              <a:t>erlaubt</a:t>
            </a:r>
            <a:r>
              <a:rPr lang="en-US"/>
              <a:t> </a:t>
            </a:r>
            <a:r>
              <a:rPr lang="en-US" err="1"/>
              <a:t>werden</a:t>
            </a:r>
            <a:r>
              <a:rPr lang="en-US"/>
              <a:t> </a:t>
            </a:r>
            <a:r>
              <a:rPr lang="en-US" err="1"/>
              <a:t>weiter</a:t>
            </a:r>
            <a:r>
              <a:rPr lang="en-US"/>
              <a:t> </a:t>
            </a:r>
            <a:r>
              <a:rPr lang="en-US" err="1"/>
              <a:t>zu</a:t>
            </a:r>
            <a:r>
              <a:rPr lang="en-US"/>
              <a:t> </a:t>
            </a:r>
            <a:r>
              <a:rPr lang="en-US" err="1"/>
              <a:t>verwenden</a:t>
            </a:r>
            <a:r>
              <a:rPr lang="en-US"/>
              <a:t>!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99309E4A-5F81-4CAB-B5DB-AB4EB90C71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B2BAECB-35E2-4DD9-8B8C-22D215DD0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ele Fragezeichen vor schwarzem Hintergrund">
            <a:extLst>
              <a:ext uri="{FF2B5EF4-FFF2-40B4-BE49-F238E27FC236}">
                <a16:creationId xmlns:a16="http://schemas.microsoft.com/office/drawing/2014/main" xmlns="" id="{B4231614-AE3A-168E-A241-AB3D5D4F7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54" r="7" b="7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BEBDC6-026C-1BB3-697C-8CB93798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en-US" sz="3700"/>
              <a:t>Wie </a:t>
            </a:r>
            <a:r>
              <a:rPr lang="en-US" sz="3700" err="1"/>
              <a:t>darf</a:t>
            </a:r>
            <a:r>
              <a:rPr lang="en-US" sz="3700"/>
              <a:t> ich Creative Commons-</a:t>
            </a:r>
            <a:r>
              <a:rPr lang="en-US" sz="3700" err="1"/>
              <a:t>Inhalte</a:t>
            </a:r>
            <a:r>
              <a:rPr lang="en-US" sz="3700"/>
              <a:t> </a:t>
            </a:r>
            <a:r>
              <a:rPr lang="en-US" sz="3700" err="1"/>
              <a:t>nutzen</a:t>
            </a:r>
            <a:r>
              <a:rPr lang="en-US" sz="3700"/>
              <a:t>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3AC671C-E66F-43C5-A66A-C477339DD2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BB3539-DCE5-8485-D7A6-EAEFE2F30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647567" cy="411834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err="1">
                <a:ea typeface="+mn-lt"/>
                <a:cs typeface="+mn-lt"/>
              </a:rPr>
              <a:t>abhängig</a:t>
            </a:r>
            <a:r>
              <a:rPr lang="en-US">
                <a:ea typeface="+mn-lt"/>
                <a:cs typeface="+mn-lt"/>
              </a:rPr>
              <a:t> von der </a:t>
            </a:r>
            <a:r>
              <a:rPr lang="en-US" err="1">
                <a:ea typeface="+mn-lt"/>
                <a:cs typeface="+mn-lt"/>
              </a:rPr>
              <a:t>jeweiligen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Lizenz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>
                <a:latin typeface="Wingdings"/>
                <a:sym typeface="Wingdings"/>
              </a:rPr>
              <a:t>à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wichtig</a:t>
            </a:r>
            <a:r>
              <a:rPr lang="en-US">
                <a:ea typeface="+mn-lt"/>
                <a:cs typeface="+mn-lt"/>
              </a:rPr>
              <a:t>: </a:t>
            </a:r>
            <a:r>
              <a:rPr lang="en-US" err="1">
                <a:ea typeface="+mn-lt"/>
                <a:cs typeface="+mn-lt"/>
              </a:rPr>
              <a:t>Bedingungen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unter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denen</a:t>
            </a:r>
            <a:r>
              <a:rPr lang="en-US">
                <a:ea typeface="+mn-lt"/>
                <a:cs typeface="+mn-lt"/>
              </a:rPr>
              <a:t> Werke </a:t>
            </a:r>
            <a:r>
              <a:rPr lang="en-US" err="1">
                <a:ea typeface="+mn-lt"/>
                <a:cs typeface="+mn-lt"/>
              </a:rPr>
              <a:t>verwendet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dürfen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immer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genau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beachten</a:t>
            </a:r>
            <a:r>
              <a:rPr lang="en-US">
                <a:ea typeface="+mn-lt"/>
                <a:cs typeface="+mn-lt"/>
              </a:rPr>
              <a:t>!</a:t>
            </a:r>
            <a:endParaRPr lang="en-US"/>
          </a:p>
          <a:p>
            <a:r>
              <a:rPr lang="en-US" err="1">
                <a:ea typeface="+mn-lt"/>
                <a:cs typeface="+mn-lt"/>
              </a:rPr>
              <a:t>zB</a:t>
            </a:r>
            <a:r>
              <a:rPr lang="en-US">
                <a:ea typeface="+mn-lt"/>
                <a:cs typeface="+mn-lt"/>
              </a:rPr>
              <a:t>.: </a:t>
            </a:r>
            <a:r>
              <a:rPr lang="en-US" err="1">
                <a:ea typeface="+mn-lt"/>
                <a:cs typeface="+mn-lt"/>
              </a:rPr>
              <a:t>ob</a:t>
            </a:r>
            <a:r>
              <a:rPr lang="en-US">
                <a:ea typeface="+mn-lt"/>
                <a:cs typeface="+mn-lt"/>
              </a:rPr>
              <a:t> Werk </a:t>
            </a:r>
            <a:r>
              <a:rPr lang="en-US" err="1">
                <a:ea typeface="+mn-lt"/>
                <a:cs typeface="+mn-lt"/>
              </a:rPr>
              <a:t>auch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noch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verändert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darf</a:t>
            </a:r>
            <a:endParaRPr lang="en-US" err="1"/>
          </a:p>
          <a:p>
            <a:r>
              <a:rPr lang="en-US" err="1">
                <a:ea typeface="+mn-lt"/>
                <a:cs typeface="+mn-lt"/>
              </a:rPr>
              <a:t>ob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Urheber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genannt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werden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soll</a:t>
            </a:r>
            <a:r>
              <a:rPr lang="en-US">
                <a:ea typeface="+mn-lt"/>
                <a:cs typeface="+mn-lt"/>
              </a:rPr>
              <a:t>...</a:t>
            </a:r>
            <a:endParaRPr lang="en-US" err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xmlns="" id="{DD16DE02-C2C8-477C-9FD7-70A983BDEA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D13AF29F-D5EC-4489-BF8F-3B356C5972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60173A01-F891-430E-B39E-483E711B2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xmlns="" id="{1E0363E9-7CD0-497E-88D7-9401364903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xmlns="" id="{ECCD4B14-FFCC-4CE5-BC9D-DF47AA1AD7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xmlns="" id="{15DED734-54E5-48ED-AEE6-165F24827C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30F53C-C331-1B22-AB3C-95A552DB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584791"/>
            <a:ext cx="10064376" cy="10868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Welche Lizenzen sind für mich geeignet?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34222167-616B-448F-A79B-219A4FD3DD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94353" y="0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2B1C22-7346-23B2-B2EA-BC0DBC539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9554" y="2499694"/>
            <a:ext cx="5831833" cy="38249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endParaRPr lang="en-US"/>
          </a:p>
          <a:p>
            <a:pPr marL="0"/>
            <a:endParaRPr lang="en-US"/>
          </a:p>
          <a:p>
            <a:pPr marL="0" indent="0">
              <a:buNone/>
            </a:pPr>
            <a:r>
              <a:rPr lang="en-US"/>
              <a:t>--&gt; </a:t>
            </a:r>
            <a:r>
              <a:rPr lang="en-US" err="1"/>
              <a:t>abhängig</a:t>
            </a:r>
            <a:r>
              <a:rPr lang="en-US"/>
              <a:t> von der </a:t>
            </a:r>
            <a:r>
              <a:rPr lang="en-US" err="1"/>
              <a:t>geplanten</a:t>
            </a:r>
            <a:r>
              <a:rPr lang="en-US"/>
              <a:t> </a:t>
            </a:r>
            <a:r>
              <a:rPr lang="en-US" err="1"/>
              <a:t>Verwendung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330FD23-A056-D6CD-219C-451E4E2604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21974" y="3227742"/>
            <a:ext cx="4136627" cy="232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AD5456-DB7C-BA1B-6C29-9EF77D929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Welche </a:t>
            </a:r>
            <a:r>
              <a:rPr lang="en-US" err="1">
                <a:ea typeface="+mj-lt"/>
                <a:cs typeface="+mj-lt"/>
              </a:rPr>
              <a:t>Lizenzen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sind</a:t>
            </a:r>
            <a:r>
              <a:rPr lang="en-US">
                <a:ea typeface="+mj-lt"/>
                <a:cs typeface="+mj-lt"/>
              </a:rPr>
              <a:t> für </a:t>
            </a:r>
            <a:r>
              <a:rPr lang="en-US" err="1">
                <a:ea typeface="+mj-lt"/>
                <a:cs typeface="+mj-lt"/>
              </a:rPr>
              <a:t>mich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geeignet</a:t>
            </a:r>
            <a:r>
              <a:rPr lang="en-US">
                <a:ea typeface="+mj-lt"/>
                <a:cs typeface="+mj-lt"/>
              </a:rPr>
              <a:t>? (2)</a:t>
            </a:r>
            <a:endParaRPr lang="en-US" i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45EC8F-6DBB-3B06-F119-6AD496F1F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BY: Namensnennung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</a:t>
            </a:r>
            <a:r>
              <a:rPr lang="en-US" sz="2000" err="1">
                <a:ea typeface="+mn-lt"/>
                <a:cs typeface="+mn-lt"/>
              </a:rPr>
              <a:t>darf</a:t>
            </a:r>
            <a:r>
              <a:rPr lang="en-US" sz="2000">
                <a:ea typeface="+mn-lt"/>
                <a:cs typeface="+mn-lt"/>
              </a:rPr>
              <a:t>:</a:t>
            </a:r>
          </a:p>
          <a:p>
            <a:r>
              <a:rPr lang="en-US" sz="2000">
                <a:ea typeface="+mn-lt"/>
                <a:cs typeface="+mn-lt"/>
              </a:rPr>
              <a:t>Werk </a:t>
            </a:r>
            <a:r>
              <a:rPr lang="en-US" sz="2000" b="1" err="1">
                <a:ea typeface="+mn-lt"/>
                <a:cs typeface="+mn-lt"/>
              </a:rPr>
              <a:t>vervielfältigen</a:t>
            </a:r>
            <a:r>
              <a:rPr lang="en-US" sz="2000" b="1">
                <a:ea typeface="+mn-lt"/>
                <a:cs typeface="+mn-lt"/>
              </a:rPr>
              <a:t>, </a:t>
            </a:r>
            <a:r>
              <a:rPr lang="en-US" sz="2000" b="1" err="1">
                <a:ea typeface="+mn-lt"/>
                <a:cs typeface="+mn-lt"/>
              </a:rPr>
              <a:t>verbreiten</a:t>
            </a:r>
            <a:r>
              <a:rPr lang="en-US" sz="2000">
                <a:ea typeface="+mn-lt"/>
                <a:cs typeface="+mn-lt"/>
              </a:rPr>
              <a:t> und </a:t>
            </a:r>
            <a:r>
              <a:rPr lang="en-US" sz="2000" b="1" err="1">
                <a:ea typeface="+mn-lt"/>
                <a:cs typeface="+mn-lt"/>
              </a:rPr>
              <a:t>öffentlich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zugänglich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machen</a:t>
            </a:r>
            <a:r>
              <a:rPr lang="en-US" sz="2000">
                <a:ea typeface="+mn-lt"/>
                <a:cs typeface="+mn-lt"/>
              </a:rPr>
              <a:t> &amp; </a:t>
            </a:r>
            <a:r>
              <a:rPr lang="en-US" sz="2000" b="1" err="1">
                <a:ea typeface="+mn-lt"/>
                <a:cs typeface="+mn-lt"/>
              </a:rPr>
              <a:t>bearbeiten</a:t>
            </a:r>
            <a:r>
              <a:rPr lang="en-US" sz="2000">
                <a:ea typeface="+mn-lt"/>
                <a:cs typeface="+mn-lt"/>
              </a:rPr>
              <a:t> </a:t>
            </a:r>
            <a:endParaRPr lang="en-US" sz="2000"/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muss:</a:t>
            </a:r>
          </a:p>
          <a:p>
            <a:pPr>
              <a:buFont typeface="Arial,Sans-Serif" panose="020B0604020202020204" pitchFamily="34" charset="0"/>
            </a:pPr>
            <a:r>
              <a:rPr lang="en-US" sz="2000" b="1">
                <a:ea typeface="+mn-lt"/>
                <a:cs typeface="+mn-lt"/>
              </a:rPr>
              <a:t>Namen</a:t>
            </a:r>
            <a:r>
              <a:rPr lang="en-US" sz="2000">
                <a:ea typeface="+mn-lt"/>
                <a:cs typeface="+mn-lt"/>
              </a:rPr>
              <a:t> des/der </a:t>
            </a:r>
            <a:r>
              <a:rPr lang="en-US" sz="2000" err="1">
                <a:ea typeface="+mn-lt"/>
                <a:cs typeface="+mn-lt"/>
              </a:rPr>
              <a:t>Rechteinhabers</a:t>
            </a:r>
            <a:r>
              <a:rPr lang="en-US" sz="2000">
                <a:ea typeface="+mn-lt"/>
                <a:cs typeface="+mn-lt"/>
              </a:rPr>
              <a:t>*in in der von </a:t>
            </a:r>
            <a:r>
              <a:rPr lang="en-US" sz="2000" err="1">
                <a:ea typeface="+mn-lt"/>
                <a:cs typeface="+mn-lt"/>
              </a:rPr>
              <a:t>ihm</a:t>
            </a:r>
            <a:r>
              <a:rPr lang="en-US" sz="2000">
                <a:ea typeface="+mn-lt"/>
                <a:cs typeface="+mn-lt"/>
              </a:rPr>
              <a:t>/</a:t>
            </a:r>
            <a:r>
              <a:rPr lang="en-US" sz="2000" err="1">
                <a:ea typeface="+mn-lt"/>
                <a:cs typeface="+mn-lt"/>
              </a:rPr>
              <a:t>ihr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festgelegten</a:t>
            </a:r>
            <a:r>
              <a:rPr lang="en-US" sz="2000">
                <a:ea typeface="+mn-lt"/>
                <a:cs typeface="+mn-lt"/>
              </a:rPr>
              <a:t> Weise </a:t>
            </a:r>
            <a:r>
              <a:rPr lang="en-US" sz="2000" b="1" err="1">
                <a:ea typeface="+mn-lt"/>
                <a:cs typeface="+mn-lt"/>
              </a:rPr>
              <a:t>nennen</a:t>
            </a:r>
            <a:r>
              <a:rPr lang="en-US" sz="2000">
                <a:ea typeface="+mn-lt"/>
                <a:cs typeface="+mn-lt"/>
              </a:rPr>
              <a:t>, </a:t>
            </a:r>
          </a:p>
          <a:p>
            <a:pPr>
              <a:buFont typeface="Arial,Sans-Serif" panose="020B0604020202020204" pitchFamily="34" charset="0"/>
            </a:pPr>
            <a:r>
              <a:rPr lang="en-US" sz="2000" b="1">
                <a:ea typeface="+mn-lt"/>
                <a:cs typeface="+mn-lt"/>
              </a:rPr>
              <a:t>Link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zum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verwendeten</a:t>
            </a:r>
            <a:r>
              <a:rPr lang="en-US" sz="2000">
                <a:ea typeface="+mn-lt"/>
                <a:cs typeface="+mn-lt"/>
              </a:rPr>
              <a:t> Lizenztext </a:t>
            </a:r>
            <a:r>
              <a:rPr lang="en-US" sz="2000" err="1">
                <a:ea typeface="+mn-lt"/>
                <a:cs typeface="+mn-lt"/>
              </a:rPr>
              <a:t>angeben</a:t>
            </a:r>
            <a:r>
              <a:rPr lang="en-US" sz="2000">
                <a:ea typeface="+mn-lt"/>
                <a:cs typeface="+mn-lt"/>
              </a:rPr>
              <a:t>,</a:t>
            </a:r>
          </a:p>
          <a:p>
            <a:r>
              <a:rPr lang="en-US" sz="2000" b="1">
                <a:ea typeface="+mn-lt"/>
                <a:cs typeface="+mn-lt"/>
              </a:rPr>
              <a:t>auf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Bearbeitung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hinweisen</a:t>
            </a:r>
            <a:r>
              <a:rPr lang="en-US" sz="2000">
                <a:ea typeface="+mn-lt"/>
                <a:cs typeface="+mn-lt"/>
              </a:rPr>
              <a:t> und </a:t>
            </a:r>
            <a:r>
              <a:rPr lang="en-US" sz="2000" err="1">
                <a:ea typeface="+mn-lt"/>
                <a:cs typeface="+mn-lt"/>
              </a:rPr>
              <a:t>zur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Originaldatei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verlinken</a:t>
            </a:r>
            <a:r>
              <a:rPr lang="en-US" sz="2000">
                <a:ea typeface="+mn-lt"/>
                <a:cs typeface="+mn-lt"/>
              </a:rPr>
              <a:t>, falls das Werk </a:t>
            </a:r>
            <a:r>
              <a:rPr lang="en-US" sz="2000" err="1">
                <a:ea typeface="+mn-lt"/>
                <a:cs typeface="+mn-lt"/>
              </a:rPr>
              <a:t>verändert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wurde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0841A47-E098-368D-37C5-41189F314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2398"/>
            <a:ext cx="5701695" cy="476046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latin typeface="Univers Condensed Light"/>
                <a:ea typeface="+mn-lt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BY-SA: Namensnennung - Weitergabe unter gleichen Bedingungen</a:t>
            </a:r>
            <a:endParaRPr lang="en-US">
              <a:solidFill>
                <a:schemeClr val="accent2">
                  <a:lumMod val="75000"/>
                </a:schemeClr>
              </a:solidFill>
              <a:latin typeface="Univers Condensed Light"/>
              <a:ea typeface="+mn-lt"/>
              <a:cs typeface="Times New Roman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</a:t>
            </a:r>
            <a:r>
              <a:rPr lang="en-US" sz="2000" err="1">
                <a:ea typeface="+mn-lt"/>
                <a:cs typeface="+mn-lt"/>
              </a:rPr>
              <a:t>darf</a:t>
            </a:r>
            <a:r>
              <a:rPr lang="en-US" sz="2000">
                <a:ea typeface="+mn-lt"/>
                <a:cs typeface="+mn-lt"/>
              </a:rPr>
              <a:t>:</a:t>
            </a:r>
          </a:p>
          <a:p>
            <a:r>
              <a:rPr lang="en-US" sz="2000">
                <a:ea typeface="+mn-lt"/>
                <a:cs typeface="+mn-lt"/>
              </a:rPr>
              <a:t>Werk </a:t>
            </a:r>
            <a:r>
              <a:rPr lang="en-US" sz="2000" b="1" err="1">
                <a:ea typeface="+mn-lt"/>
                <a:cs typeface="+mn-lt"/>
              </a:rPr>
              <a:t>vervielfältigen</a:t>
            </a:r>
            <a:r>
              <a:rPr lang="en-US" sz="2000" b="1">
                <a:ea typeface="+mn-lt"/>
                <a:cs typeface="+mn-lt"/>
              </a:rPr>
              <a:t>, </a:t>
            </a:r>
            <a:r>
              <a:rPr lang="en-US" sz="2000" b="1" err="1">
                <a:ea typeface="+mn-lt"/>
                <a:cs typeface="+mn-lt"/>
              </a:rPr>
              <a:t>verbreiten</a:t>
            </a:r>
            <a:r>
              <a:rPr lang="en-US" sz="2000">
                <a:ea typeface="+mn-lt"/>
                <a:cs typeface="+mn-lt"/>
              </a:rPr>
              <a:t> und </a:t>
            </a:r>
            <a:r>
              <a:rPr lang="en-US" sz="2000" b="1" err="1">
                <a:ea typeface="+mn-lt"/>
                <a:cs typeface="+mn-lt"/>
              </a:rPr>
              <a:t>öffentlich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zugänglich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machen</a:t>
            </a:r>
            <a:r>
              <a:rPr lang="en-US" sz="2000">
                <a:ea typeface="+mn-lt"/>
                <a:cs typeface="+mn-lt"/>
              </a:rPr>
              <a:t> &amp; </a:t>
            </a:r>
            <a:r>
              <a:rPr lang="en-US" sz="2000" b="1" err="1">
                <a:ea typeface="+mn-lt"/>
                <a:cs typeface="+mn-lt"/>
              </a:rPr>
              <a:t>bearbeiten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muss:</a:t>
            </a:r>
          </a:p>
          <a:p>
            <a:r>
              <a:rPr lang="en-US" sz="2000" b="1">
                <a:ea typeface="+mn-lt"/>
                <a:cs typeface="+mn-lt"/>
              </a:rPr>
              <a:t>Namen</a:t>
            </a:r>
            <a:r>
              <a:rPr lang="en-US" sz="2000">
                <a:ea typeface="+mn-lt"/>
                <a:cs typeface="+mn-lt"/>
              </a:rPr>
              <a:t> des </a:t>
            </a:r>
            <a:r>
              <a:rPr lang="en-US" sz="2000" err="1">
                <a:ea typeface="+mn-lt"/>
                <a:cs typeface="+mn-lt"/>
              </a:rPr>
              <a:t>Rechteinhabers</a:t>
            </a:r>
            <a:r>
              <a:rPr lang="en-US" sz="2000">
                <a:ea typeface="+mn-lt"/>
                <a:cs typeface="+mn-lt"/>
              </a:rPr>
              <a:t>/der </a:t>
            </a:r>
            <a:r>
              <a:rPr lang="en-US" sz="2000" err="1">
                <a:ea typeface="+mn-lt"/>
                <a:cs typeface="+mn-lt"/>
              </a:rPr>
              <a:t>Rechteinhaberin</a:t>
            </a:r>
            <a:r>
              <a:rPr lang="en-US" sz="2000">
                <a:ea typeface="+mn-lt"/>
                <a:cs typeface="+mn-lt"/>
              </a:rPr>
              <a:t> in der von </a:t>
            </a:r>
            <a:r>
              <a:rPr lang="en-US" sz="2000" err="1">
                <a:ea typeface="+mn-lt"/>
                <a:cs typeface="+mn-lt"/>
              </a:rPr>
              <a:t>ihm</a:t>
            </a:r>
            <a:r>
              <a:rPr lang="en-US" sz="2000">
                <a:ea typeface="+mn-lt"/>
                <a:cs typeface="+mn-lt"/>
              </a:rPr>
              <a:t>/</a:t>
            </a:r>
            <a:r>
              <a:rPr lang="en-US" sz="2000" err="1">
                <a:ea typeface="+mn-lt"/>
                <a:cs typeface="+mn-lt"/>
              </a:rPr>
              <a:t>ihr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festgelegten</a:t>
            </a:r>
            <a:r>
              <a:rPr lang="en-US" sz="2000">
                <a:ea typeface="+mn-lt"/>
                <a:cs typeface="+mn-lt"/>
              </a:rPr>
              <a:t> Weise </a:t>
            </a:r>
            <a:r>
              <a:rPr lang="en-US" sz="2000" b="1" err="1">
                <a:ea typeface="+mn-lt"/>
                <a:cs typeface="+mn-lt"/>
              </a:rPr>
              <a:t>nennen</a:t>
            </a:r>
            <a:r>
              <a:rPr lang="en-US" sz="2000">
                <a:ea typeface="+mn-lt"/>
                <a:cs typeface="+mn-lt"/>
              </a:rPr>
              <a:t>,</a:t>
            </a:r>
          </a:p>
          <a:p>
            <a:r>
              <a:rPr lang="en-US" sz="2000" b="1">
                <a:ea typeface="+mn-lt"/>
                <a:cs typeface="+mn-lt"/>
              </a:rPr>
              <a:t>Link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zum</a:t>
            </a:r>
            <a:r>
              <a:rPr lang="en-US" sz="2000">
                <a:ea typeface="+mn-lt"/>
                <a:cs typeface="+mn-lt"/>
              </a:rPr>
              <a:t> Lizenztext </a:t>
            </a:r>
            <a:r>
              <a:rPr lang="en-US" sz="2000" err="1">
                <a:ea typeface="+mn-lt"/>
                <a:cs typeface="+mn-lt"/>
              </a:rPr>
              <a:t>angeben</a:t>
            </a:r>
            <a:r>
              <a:rPr lang="en-US" sz="2000">
                <a:ea typeface="+mn-lt"/>
                <a:cs typeface="+mn-lt"/>
              </a:rPr>
              <a:t>,</a:t>
            </a:r>
          </a:p>
          <a:p>
            <a:r>
              <a:rPr lang="en-US" sz="2000" b="1">
                <a:ea typeface="+mn-lt"/>
                <a:cs typeface="+mn-lt"/>
              </a:rPr>
              <a:t>auf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Bearbeitung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hinweisen</a:t>
            </a:r>
            <a:r>
              <a:rPr lang="en-US" sz="2000">
                <a:ea typeface="+mn-lt"/>
                <a:cs typeface="+mn-lt"/>
              </a:rPr>
              <a:t> und </a:t>
            </a:r>
            <a:r>
              <a:rPr lang="en-US" sz="2000" err="1">
                <a:ea typeface="+mn-lt"/>
                <a:cs typeface="+mn-lt"/>
              </a:rPr>
              <a:t>zur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Originaldatei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verlinken</a:t>
            </a:r>
            <a:r>
              <a:rPr lang="en-US" sz="2000">
                <a:ea typeface="+mn-lt"/>
                <a:cs typeface="+mn-lt"/>
              </a:rPr>
              <a:t>, falls das Werk </a:t>
            </a:r>
            <a:r>
              <a:rPr lang="en-US" sz="2000" err="1">
                <a:ea typeface="+mn-lt"/>
                <a:cs typeface="+mn-lt"/>
              </a:rPr>
              <a:t>verändert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wurde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Lizenz</a:t>
            </a:r>
            <a:r>
              <a:rPr lang="en-US" sz="2000">
                <a:ea typeface="+mn-lt"/>
                <a:cs typeface="+mn-lt"/>
              </a:rPr>
              <a:t> für private und </a:t>
            </a:r>
            <a:r>
              <a:rPr lang="en-US" sz="2000" err="1">
                <a:ea typeface="+mn-lt"/>
                <a:cs typeface="+mn-lt"/>
              </a:rPr>
              <a:t>kommerzielle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Zwecke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nutzen</a:t>
            </a:r>
            <a:r>
              <a:rPr lang="en-US" sz="2000">
                <a:ea typeface="+mn-lt"/>
                <a:cs typeface="+mn-lt"/>
              </a:rPr>
              <a:t>.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Wichtig</a:t>
            </a:r>
            <a:r>
              <a:rPr lang="en-US" sz="2000">
                <a:ea typeface="+mn-lt"/>
                <a:cs typeface="+mn-lt"/>
              </a:rPr>
              <a:t>: Eine </a:t>
            </a:r>
            <a:r>
              <a:rPr lang="en-US" sz="2000" err="1">
                <a:ea typeface="+mn-lt"/>
                <a:cs typeface="+mn-lt"/>
              </a:rPr>
              <a:t>Veröffentlichung</a:t>
            </a:r>
            <a:r>
              <a:rPr lang="en-US" sz="2000">
                <a:ea typeface="+mn-lt"/>
                <a:cs typeface="+mn-lt"/>
              </a:rPr>
              <a:t> von </a:t>
            </a:r>
            <a:r>
              <a:rPr lang="en-US" sz="2000" err="1">
                <a:ea typeface="+mn-lt"/>
                <a:cs typeface="+mn-lt"/>
              </a:rPr>
              <a:t>Inhalten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unter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dieser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Lizenz</a:t>
            </a:r>
            <a:r>
              <a:rPr lang="en-US" sz="2000">
                <a:ea typeface="+mn-lt"/>
                <a:cs typeface="+mn-lt"/>
              </a:rPr>
              <a:t> muss </a:t>
            </a:r>
            <a:r>
              <a:rPr lang="en-US" sz="2000" err="1">
                <a:ea typeface="+mn-lt"/>
                <a:cs typeface="+mn-lt"/>
              </a:rPr>
              <a:t>unter</a:t>
            </a:r>
            <a:r>
              <a:rPr lang="en-US" sz="2000">
                <a:ea typeface="+mn-lt"/>
                <a:cs typeface="+mn-lt"/>
              </a:rPr>
              <a:t> den </a:t>
            </a:r>
            <a:r>
              <a:rPr lang="en-US" sz="2000" err="1">
                <a:ea typeface="+mn-lt"/>
                <a:cs typeface="+mn-lt"/>
              </a:rPr>
              <a:t>gleichen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Lizenzbedingungen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erfolgen</a:t>
            </a:r>
            <a:r>
              <a:rPr lang="en-US" sz="200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wie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vom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Rechteinhaber</a:t>
            </a:r>
            <a:r>
              <a:rPr lang="en-US" sz="2000">
                <a:ea typeface="+mn-lt"/>
                <a:cs typeface="+mn-lt"/>
              </a:rPr>
              <a:t>/der </a:t>
            </a:r>
            <a:r>
              <a:rPr lang="en-US" sz="2000" err="1">
                <a:ea typeface="+mn-lt"/>
                <a:cs typeface="+mn-lt"/>
              </a:rPr>
              <a:t>Rechteinhaberin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beim</a:t>
            </a:r>
            <a:r>
              <a:rPr lang="en-US" sz="2000">
                <a:ea typeface="+mn-lt"/>
                <a:cs typeface="+mn-lt"/>
              </a:rPr>
              <a:t> Original </a:t>
            </a:r>
            <a:r>
              <a:rPr lang="en-US" sz="2000" err="1">
                <a:ea typeface="+mn-lt"/>
                <a:cs typeface="+mn-lt"/>
              </a:rPr>
              <a:t>vorgegeben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endParaRPr lang="en-US"/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870E7B9-FDC0-C788-D9ED-70A32AA33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142" y="5349044"/>
            <a:ext cx="2305050" cy="828675"/>
          </a:xfrm>
          <a:prstGeom prst="rect">
            <a:avLst/>
          </a:prstGeom>
        </p:spPr>
      </p:pic>
      <p:pic>
        <p:nvPicPr>
          <p:cNvPr id="6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13F20A12-2E9F-2087-E2A6-ABAE8ED0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10011853" y="1032844"/>
            <a:ext cx="2082951" cy="7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92FDFF-2BDA-E3A5-BB09-1CED10DC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Welche </a:t>
            </a:r>
            <a:r>
              <a:rPr lang="en-US" err="1">
                <a:ea typeface="+mj-lt"/>
                <a:cs typeface="+mj-lt"/>
              </a:rPr>
              <a:t>Lizenzen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sind</a:t>
            </a:r>
            <a:r>
              <a:rPr lang="en-US">
                <a:ea typeface="+mj-lt"/>
                <a:cs typeface="+mj-lt"/>
              </a:rPr>
              <a:t> für </a:t>
            </a:r>
            <a:r>
              <a:rPr lang="en-US" err="1">
                <a:ea typeface="+mj-lt"/>
                <a:cs typeface="+mj-lt"/>
              </a:rPr>
              <a:t>mich</a:t>
            </a:r>
            <a:r>
              <a:rPr lang="en-US">
                <a:ea typeface="+mj-lt"/>
                <a:cs typeface="+mj-lt"/>
              </a:rPr>
              <a:t> </a:t>
            </a:r>
            <a:r>
              <a:rPr lang="en-US" err="1">
                <a:ea typeface="+mj-lt"/>
                <a:cs typeface="+mj-lt"/>
              </a:rPr>
              <a:t>geeignet</a:t>
            </a:r>
            <a:r>
              <a:rPr lang="en-US">
                <a:ea typeface="+mj-lt"/>
                <a:cs typeface="+mj-lt"/>
              </a:rPr>
              <a:t>? (3)</a:t>
            </a:r>
            <a:endParaRPr lang="en-US" i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42DDE9-4390-9E89-A01F-945ABEE1A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12398"/>
            <a:ext cx="5181600" cy="467580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BY-ND Namensnennung - keine Bearbeitung</a:t>
            </a:r>
            <a:endParaRPr lang="en-US" b="1">
              <a:solidFill>
                <a:schemeClr val="accent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</a:t>
            </a:r>
            <a:r>
              <a:rPr lang="en-US" sz="2000" err="1">
                <a:ea typeface="+mn-lt"/>
                <a:cs typeface="+mn-lt"/>
              </a:rPr>
              <a:t>darf</a:t>
            </a:r>
            <a:r>
              <a:rPr lang="en-US" sz="2000">
                <a:ea typeface="+mn-lt"/>
                <a:cs typeface="+mn-lt"/>
              </a:rPr>
              <a:t>…:</a:t>
            </a:r>
          </a:p>
          <a:p>
            <a:r>
              <a:rPr lang="en-US" sz="2000">
                <a:ea typeface="+mn-lt"/>
                <a:cs typeface="+mn-lt"/>
              </a:rPr>
              <a:t>Werk </a:t>
            </a:r>
            <a:r>
              <a:rPr lang="en-US" sz="2000" b="1" err="1">
                <a:ea typeface="+mn-lt"/>
                <a:cs typeface="+mn-lt"/>
              </a:rPr>
              <a:t>vervielfältigen</a:t>
            </a:r>
            <a:r>
              <a:rPr lang="en-US" sz="2000" b="1">
                <a:ea typeface="+mn-lt"/>
                <a:cs typeface="+mn-lt"/>
              </a:rPr>
              <a:t>, </a:t>
            </a:r>
            <a:r>
              <a:rPr lang="en-US" sz="2000" b="1" err="1">
                <a:ea typeface="+mn-lt"/>
                <a:cs typeface="+mn-lt"/>
              </a:rPr>
              <a:t>verbreiten</a:t>
            </a:r>
            <a:r>
              <a:rPr lang="en-US" sz="2000">
                <a:ea typeface="+mn-lt"/>
                <a:cs typeface="+mn-lt"/>
              </a:rPr>
              <a:t> und </a:t>
            </a:r>
            <a:r>
              <a:rPr lang="en-US" sz="2000" b="1" err="1">
                <a:ea typeface="+mn-lt"/>
                <a:cs typeface="+mn-lt"/>
              </a:rPr>
              <a:t>öffentlich</a:t>
            </a:r>
            <a:r>
              <a:rPr lang="en-US" sz="2000" b="1">
                <a:ea typeface="+mn-lt"/>
                <a:cs typeface="+mn-lt"/>
              </a:rPr>
              <a:t> </a:t>
            </a:r>
            <a:r>
              <a:rPr lang="en-US" sz="2000" b="1" err="1">
                <a:ea typeface="+mn-lt"/>
                <a:cs typeface="+mn-lt"/>
              </a:rPr>
              <a:t>zugänglich</a:t>
            </a:r>
            <a:r>
              <a:rPr lang="en-US" sz="2000" b="1">
                <a:ea typeface="+mn-lt"/>
                <a:cs typeface="+mn-lt"/>
              </a:rPr>
              <a:t> </a:t>
            </a:r>
            <a:r>
              <a:rPr lang="en-US" sz="2000" b="1" err="1">
                <a:ea typeface="+mn-lt"/>
                <a:cs typeface="+mn-lt"/>
              </a:rPr>
              <a:t>machen</a:t>
            </a:r>
            <a:endParaRPr lang="en-US" sz="20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…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nicht</a:t>
            </a:r>
            <a:r>
              <a:rPr lang="en-US" sz="2000">
                <a:ea typeface="+mn-lt"/>
                <a:cs typeface="+mn-lt"/>
              </a:rPr>
              <a:t>: </a:t>
            </a:r>
          </a:p>
          <a:p>
            <a:r>
              <a:rPr lang="en-US" sz="2000">
                <a:ea typeface="+mn-lt"/>
                <a:cs typeface="+mn-lt"/>
              </a:rPr>
              <a:t>Werk </a:t>
            </a:r>
            <a:r>
              <a:rPr lang="en-US" sz="2000" b="1" err="1">
                <a:ea typeface="+mn-lt"/>
                <a:cs typeface="+mn-lt"/>
              </a:rPr>
              <a:t>bearbeiten</a:t>
            </a:r>
            <a:r>
              <a:rPr lang="en-US" sz="2000" b="1">
                <a:ea typeface="+mn-lt"/>
                <a:cs typeface="+mn-lt"/>
              </a:rPr>
              <a:t> &amp; </a:t>
            </a:r>
            <a:r>
              <a:rPr lang="en-US" sz="2000" b="1" err="1">
                <a:ea typeface="+mn-lt"/>
                <a:cs typeface="+mn-lt"/>
              </a:rPr>
              <a:t>verändern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muss:</a:t>
            </a:r>
          </a:p>
          <a:p>
            <a:r>
              <a:rPr lang="en-US" sz="2000" b="1">
                <a:ea typeface="+mn-lt"/>
                <a:cs typeface="+mn-lt"/>
              </a:rPr>
              <a:t>Namen</a:t>
            </a:r>
            <a:r>
              <a:rPr lang="en-US" sz="2000">
                <a:ea typeface="+mn-lt"/>
                <a:cs typeface="+mn-lt"/>
              </a:rPr>
              <a:t> des*der </a:t>
            </a:r>
            <a:r>
              <a:rPr lang="en-US" sz="2000" err="1">
                <a:ea typeface="+mn-lt"/>
                <a:cs typeface="+mn-lt"/>
              </a:rPr>
              <a:t>Rechteinhabers</a:t>
            </a:r>
            <a:r>
              <a:rPr lang="en-US" sz="2000">
                <a:ea typeface="+mn-lt"/>
                <a:cs typeface="+mn-lt"/>
              </a:rPr>
              <a:t>/der </a:t>
            </a:r>
            <a:r>
              <a:rPr lang="en-US" sz="2000" err="1">
                <a:ea typeface="+mn-lt"/>
                <a:cs typeface="+mn-lt"/>
              </a:rPr>
              <a:t>Rechteinhaberin</a:t>
            </a:r>
            <a:r>
              <a:rPr lang="en-US" sz="2000">
                <a:ea typeface="+mn-lt"/>
                <a:cs typeface="+mn-lt"/>
              </a:rPr>
              <a:t> in der von </a:t>
            </a:r>
            <a:r>
              <a:rPr lang="en-US" sz="2000" err="1">
                <a:ea typeface="+mn-lt"/>
                <a:cs typeface="+mn-lt"/>
              </a:rPr>
              <a:t>ihm</a:t>
            </a:r>
            <a:r>
              <a:rPr lang="en-US" sz="2000">
                <a:ea typeface="+mn-lt"/>
                <a:cs typeface="+mn-lt"/>
              </a:rPr>
              <a:t>/</a:t>
            </a:r>
            <a:r>
              <a:rPr lang="en-US" sz="2000" err="1">
                <a:ea typeface="+mn-lt"/>
                <a:cs typeface="+mn-lt"/>
              </a:rPr>
              <a:t>ihr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festgelegten</a:t>
            </a:r>
            <a:r>
              <a:rPr lang="en-US" sz="2000">
                <a:ea typeface="+mn-lt"/>
                <a:cs typeface="+mn-lt"/>
              </a:rPr>
              <a:t> Weise </a:t>
            </a:r>
            <a:r>
              <a:rPr lang="en-US" sz="2000" err="1">
                <a:ea typeface="+mn-lt"/>
                <a:cs typeface="+mn-lt"/>
              </a:rPr>
              <a:t>nennen</a:t>
            </a:r>
            <a:r>
              <a:rPr lang="en-US" sz="2000">
                <a:ea typeface="+mn-lt"/>
                <a:cs typeface="+mn-lt"/>
              </a:rPr>
              <a:t>,</a:t>
            </a:r>
          </a:p>
          <a:p>
            <a:r>
              <a:rPr lang="en-US" sz="2000" b="1">
                <a:ea typeface="+mn-lt"/>
                <a:cs typeface="+mn-lt"/>
              </a:rPr>
              <a:t>Link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zum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verwendeten</a:t>
            </a:r>
            <a:r>
              <a:rPr lang="en-US" sz="2000">
                <a:ea typeface="+mn-lt"/>
                <a:cs typeface="+mn-lt"/>
              </a:rPr>
              <a:t> Lizenztext </a:t>
            </a:r>
            <a:r>
              <a:rPr lang="en-US" sz="2000" err="1">
                <a:ea typeface="+mn-lt"/>
                <a:cs typeface="+mn-lt"/>
              </a:rPr>
              <a:t>angeben</a:t>
            </a:r>
            <a:r>
              <a:rPr lang="en-US" sz="2000">
                <a:ea typeface="+mn-lt"/>
                <a:cs typeface="+mn-lt"/>
              </a:rPr>
              <a:t>.</a:t>
            </a:r>
          </a:p>
          <a:p>
            <a:endParaRPr lang="en-US" sz="1200" b="1">
              <a:latin typeface="Times New Roman"/>
              <a:ea typeface="+mn-lt"/>
              <a:cs typeface="Times New Roman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86E279-11DD-54E5-735F-0043F642A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2398"/>
            <a:ext cx="5387219" cy="426456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CC0 Public Domain (öffentliches Gemeingut)</a:t>
            </a:r>
            <a:endParaRPr lang="en-US" b="1">
              <a:solidFill>
                <a:schemeClr val="accent2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Ich </a:t>
            </a:r>
            <a:r>
              <a:rPr lang="en-US" sz="2000" err="1">
                <a:ea typeface="+mn-lt"/>
                <a:cs typeface="+mn-lt"/>
              </a:rPr>
              <a:t>darf</a:t>
            </a:r>
            <a:r>
              <a:rPr lang="en-US" sz="2000">
                <a:ea typeface="+mn-lt"/>
                <a:cs typeface="+mn-lt"/>
              </a:rPr>
              <a:t>:</a:t>
            </a:r>
          </a:p>
          <a:p>
            <a:r>
              <a:rPr lang="en-US" sz="2000">
                <a:ea typeface="+mn-lt"/>
                <a:cs typeface="+mn-lt"/>
              </a:rPr>
              <a:t>Werk </a:t>
            </a:r>
            <a:r>
              <a:rPr lang="en-US" sz="2000" err="1">
                <a:ea typeface="+mn-lt"/>
                <a:cs typeface="+mn-lt"/>
              </a:rPr>
              <a:t>vervielfältigen</a:t>
            </a:r>
            <a:r>
              <a:rPr lang="en-US" sz="2000">
                <a:ea typeface="+mn-lt"/>
                <a:cs typeface="+mn-lt"/>
              </a:rPr>
              <a:t>, </a:t>
            </a:r>
            <a:r>
              <a:rPr lang="en-US" sz="2000" err="1">
                <a:ea typeface="+mn-lt"/>
                <a:cs typeface="+mn-lt"/>
              </a:rPr>
              <a:t>verbreiten</a:t>
            </a:r>
            <a:r>
              <a:rPr lang="en-US" sz="2000">
                <a:ea typeface="+mn-lt"/>
                <a:cs typeface="+mn-lt"/>
              </a:rPr>
              <a:t> und </a:t>
            </a:r>
            <a:r>
              <a:rPr lang="en-US" sz="2000" err="1">
                <a:ea typeface="+mn-lt"/>
                <a:cs typeface="+mn-lt"/>
              </a:rPr>
              <a:t>öffentlich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zugänglich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machen</a:t>
            </a:r>
            <a:r>
              <a:rPr lang="en-US" sz="2000">
                <a:ea typeface="+mn-lt"/>
                <a:cs typeface="+mn-lt"/>
              </a:rPr>
              <a:t> &amp; </a:t>
            </a:r>
            <a:r>
              <a:rPr lang="en-US" sz="2000" err="1">
                <a:ea typeface="+mn-lt"/>
                <a:cs typeface="+mn-lt"/>
              </a:rPr>
              <a:t>bearbeiten</a:t>
            </a:r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Werk für private und </a:t>
            </a:r>
            <a:r>
              <a:rPr lang="en-US" sz="2000" err="1">
                <a:ea typeface="+mn-lt"/>
                <a:cs typeface="+mn-lt"/>
              </a:rPr>
              <a:t>kommerzielle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Zwecke</a:t>
            </a:r>
            <a:r>
              <a:rPr lang="en-US" sz="2000">
                <a:ea typeface="+mn-lt"/>
                <a:cs typeface="+mn-lt"/>
              </a:rPr>
              <a:t> </a:t>
            </a:r>
            <a:r>
              <a:rPr lang="en-US" sz="2000" err="1">
                <a:ea typeface="+mn-lt"/>
                <a:cs typeface="+mn-lt"/>
              </a:rPr>
              <a:t>nutzen</a:t>
            </a:r>
            <a:endParaRPr lang="en-US" sz="2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Wenn: </a:t>
            </a:r>
          </a:p>
          <a:p>
            <a:r>
              <a:rPr lang="en-US" sz="2000">
                <a:ea typeface="+mn-lt"/>
                <a:cs typeface="+mn-lt"/>
              </a:rPr>
              <a:t>Der*die </a:t>
            </a:r>
            <a:r>
              <a:rPr lang="en-US" sz="2000" err="1">
                <a:ea typeface="+mn-lt"/>
                <a:cs typeface="+mn-lt"/>
              </a:rPr>
              <a:t>Rechteinhaber</a:t>
            </a:r>
            <a:r>
              <a:rPr lang="en-US" sz="2000">
                <a:ea typeface="+mn-lt"/>
                <a:cs typeface="+mn-lt"/>
              </a:rPr>
              <a:t>*in auf </a:t>
            </a:r>
            <a:r>
              <a:rPr lang="en-US" sz="2000" err="1">
                <a:ea typeface="+mn-lt"/>
                <a:cs typeface="+mn-lt"/>
              </a:rPr>
              <a:t>sämtliche</a:t>
            </a:r>
            <a:r>
              <a:rPr lang="en-US" sz="2000">
                <a:ea typeface="+mn-lt"/>
                <a:cs typeface="+mn-lt"/>
              </a:rPr>
              <a:t> Rechte </a:t>
            </a:r>
            <a:r>
              <a:rPr lang="en-US" sz="2000" err="1">
                <a:ea typeface="+mn-lt"/>
                <a:cs typeface="+mn-lt"/>
              </a:rPr>
              <a:t>verzichtet</a:t>
            </a:r>
            <a:r>
              <a:rPr lang="en-US" sz="2000">
                <a:ea typeface="+mn-lt"/>
                <a:cs typeface="+mn-lt"/>
              </a:rPr>
              <a:t> </a:t>
            </a:r>
            <a:r>
              <a:rPr lang="en-US" sz="1600">
                <a:ea typeface="+mn-lt"/>
                <a:cs typeface="+mn-lt"/>
              </a:rPr>
              <a:t>(</a:t>
            </a:r>
            <a:r>
              <a:rPr lang="en-US" sz="1600" err="1">
                <a:ea typeface="+mn-lt"/>
                <a:cs typeface="+mn-lt"/>
              </a:rPr>
              <a:t>auch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keine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Namensnennung</a:t>
            </a:r>
            <a:r>
              <a:rPr lang="en-US" sz="1600">
                <a:ea typeface="+mn-lt"/>
                <a:cs typeface="+mn-lt"/>
              </a:rPr>
              <a:t> </a:t>
            </a:r>
            <a:r>
              <a:rPr lang="en-US" sz="1600" err="1">
                <a:ea typeface="+mn-lt"/>
                <a:cs typeface="+mn-lt"/>
              </a:rPr>
              <a:t>nötig</a:t>
            </a:r>
            <a:r>
              <a:rPr lang="en-US" sz="1600">
                <a:ea typeface="+mn-lt"/>
                <a:cs typeface="+mn-lt"/>
              </a:rPr>
              <a:t>)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Achtung: Der Link 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zum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 Lizenztext 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ist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jedoch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immer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 </a:t>
            </a:r>
            <a:r>
              <a:rPr lang="en-US" sz="2000" err="1">
                <a:solidFill>
                  <a:srgbClr val="FF0000"/>
                </a:solidFill>
                <a:ea typeface="+mn-lt"/>
                <a:cs typeface="+mn-lt"/>
              </a:rPr>
              <a:t>hinzuzufügen</a:t>
            </a:r>
            <a:r>
              <a:rPr lang="en-US" sz="2000">
                <a:solidFill>
                  <a:srgbClr val="FF0000"/>
                </a:solidFill>
                <a:ea typeface="+mn-lt"/>
                <a:cs typeface="+mn-lt"/>
              </a:rPr>
              <a:t>!</a:t>
            </a:r>
            <a:r>
              <a:rPr lang="en-US" sz="2000">
                <a:ea typeface="+mn-lt"/>
                <a:cs typeface="+mn-lt"/>
              </a:rPr>
              <a:t> </a:t>
            </a:r>
          </a:p>
          <a:p>
            <a:endParaRPr lang="en-US" sz="2000">
              <a:ea typeface="+mn-lt"/>
              <a:cs typeface="+mn-lt"/>
            </a:endParaRPr>
          </a:p>
        </p:txBody>
      </p:sp>
      <p:pic>
        <p:nvPicPr>
          <p:cNvPr id="5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F2F316D6-5168-4892-1A6C-1738F8C5D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477" y="2390472"/>
            <a:ext cx="1843617" cy="6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8A3A6-D759-3EFD-F35F-B711BC9BB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Wie </a:t>
            </a:r>
            <a:r>
              <a:rPr lang="en-US" err="1"/>
              <a:t>zitiere</a:t>
            </a:r>
            <a:r>
              <a:rPr lang="en-US"/>
              <a:t> ich Creative Commons Werke </a:t>
            </a:r>
            <a:r>
              <a:rPr lang="en-US" err="1"/>
              <a:t>richtig</a:t>
            </a:r>
            <a:r>
              <a:rPr lang="en-US"/>
              <a:t>?</a:t>
            </a:r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xmlns="" id="{29D0F770-A21D-61F3-1C56-E8779E75A5C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45929370"/>
              </p:ext>
            </p:extLst>
          </p:nvPr>
        </p:nvGraphicFramePr>
        <p:xfrm>
          <a:off x="5729009" y="1976071"/>
          <a:ext cx="5181600" cy="4252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B7286F-86F3-456F-0B43-73B8EEBE1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504" y="1869276"/>
            <a:ext cx="5181600" cy="470365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5400" b="1" dirty="0">
                <a:latin typeface="Calibri"/>
                <a:cs typeface="Calibri"/>
              </a:rPr>
              <a:t>TULLU Regel</a:t>
            </a:r>
          </a:p>
          <a:p>
            <a:endParaRPr lang="en-US" sz="5400" b="1">
              <a:latin typeface="Calibri"/>
              <a:cs typeface="Calibri"/>
            </a:endParaRPr>
          </a:p>
          <a:p>
            <a:endParaRPr lang="en-US" sz="5400" b="1">
              <a:latin typeface="Calibri"/>
              <a:cs typeface="Calibri"/>
            </a:endParaRPr>
          </a:p>
          <a:p>
            <a:endParaRPr lang="en-US" sz="2800" b="1">
              <a:latin typeface="Calibri"/>
              <a:cs typeface="Calibri"/>
            </a:endParaRPr>
          </a:p>
          <a:p>
            <a:endParaRPr lang="en-US" sz="2800" b="1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endParaRPr lang="en-US" sz="2800" b="1" dirty="0">
              <a:latin typeface="Calibri"/>
              <a:cs typeface="Calibri"/>
            </a:endParaRPr>
          </a:p>
          <a:p>
            <a:r>
              <a:rPr lang="en-US" sz="2800" b="1" dirty="0">
                <a:latin typeface="Calibri"/>
                <a:cs typeface="Calibri"/>
                <a:hlinkClick r:id="rId7"/>
              </a:rPr>
              <a:t>LIZENZHINWEISGENERATOR!!!</a:t>
            </a:r>
            <a:endParaRPr lang="en-US"/>
          </a:p>
        </p:txBody>
      </p:sp>
      <p:pic>
        <p:nvPicPr>
          <p:cNvPr id="1451" name="Picture 1451" descr="Diagram&#10;&#10;Description automatically generated">
            <a:extLst>
              <a:ext uri="{FF2B5EF4-FFF2-40B4-BE49-F238E27FC236}">
                <a16:creationId xmlns:a16="http://schemas.microsoft.com/office/drawing/2014/main" xmlns="" id="{1E2B217F-39B5-79D3-4AE9-EDB2BFE8F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051" y="2771168"/>
            <a:ext cx="2373880" cy="26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8">
            <a:extLst>
              <a:ext uri="{FF2B5EF4-FFF2-40B4-BE49-F238E27FC236}">
                <a16:creationId xmlns:a16="http://schemas.microsoft.com/office/drawing/2014/main" xmlns="" id="{4436E0F2-A64B-471E-93C0-8DFE08CC5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0">
            <a:extLst>
              <a:ext uri="{FF2B5EF4-FFF2-40B4-BE49-F238E27FC236}">
                <a16:creationId xmlns:a16="http://schemas.microsoft.com/office/drawing/2014/main" xmlns="" id="{DC1E3AB1-2A8C-4607-9FAE-D8BDB280F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2">
            <a:extLst>
              <a:ext uri="{FF2B5EF4-FFF2-40B4-BE49-F238E27FC236}">
                <a16:creationId xmlns:a16="http://schemas.microsoft.com/office/drawing/2014/main" xmlns="" id="{26D66059-832F-40B6-A35F-F56C8F38A1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14">
            <a:extLst>
              <a:ext uri="{FF2B5EF4-FFF2-40B4-BE49-F238E27FC236}">
                <a16:creationId xmlns:a16="http://schemas.microsoft.com/office/drawing/2014/main" xmlns="" id="{A515E2ED-7EA9-448D-83FA-54C3DF9723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16">
            <a:extLst>
              <a:ext uri="{FF2B5EF4-FFF2-40B4-BE49-F238E27FC236}">
                <a16:creationId xmlns:a16="http://schemas.microsoft.com/office/drawing/2014/main" xmlns="" id="{20595356-EABD-4767-AC9D-EA21FF115E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8">
            <a:extLst>
              <a:ext uri="{FF2B5EF4-FFF2-40B4-BE49-F238E27FC236}">
                <a16:creationId xmlns:a16="http://schemas.microsoft.com/office/drawing/2014/main" xmlns="" id="{28CD9F06-9628-469C-B788-A894E3E082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20">
            <a:extLst>
              <a:ext uri="{FF2B5EF4-FFF2-40B4-BE49-F238E27FC236}">
                <a16:creationId xmlns:a16="http://schemas.microsoft.com/office/drawing/2014/main" xmlns="" id="{8550A431-0B61-421B-B4B7-24C0CFF0F9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7" name="Rectangle 22">
            <a:extLst>
              <a:ext uri="{FF2B5EF4-FFF2-40B4-BE49-F238E27FC236}">
                <a16:creationId xmlns:a16="http://schemas.microsoft.com/office/drawing/2014/main" xmlns="" id="{8B2BAECB-35E2-4DD9-8B8C-22D215DD0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4" descr="Rote Reißnägel auf einer Karte">
            <a:extLst>
              <a:ext uri="{FF2B5EF4-FFF2-40B4-BE49-F238E27FC236}">
                <a16:creationId xmlns:a16="http://schemas.microsoft.com/office/drawing/2014/main" xmlns="" id="{7FDAA982-4602-5018-5081-9FEC94581F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67" r="24061" b="8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E4977-13D8-EC89-1DB8-0FDBCE5F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Wo finde ich CC-lizensierte Inhalte?</a:t>
            </a:r>
          </a:p>
        </p:txBody>
      </p:sp>
      <p:cxnSp>
        <p:nvCxnSpPr>
          <p:cNvPr id="59" name="Straight Connector 24">
            <a:extLst>
              <a:ext uri="{FF2B5EF4-FFF2-40B4-BE49-F238E27FC236}">
                <a16:creationId xmlns:a16="http://schemas.microsoft.com/office/drawing/2014/main" xmlns="" id="{13AC671C-E66F-43C5-A66A-C477339DD2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874F97-C6FB-1FB3-18DE-7A2F50396C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4902" y="2206255"/>
            <a:ext cx="6515098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hlinkClick r:id="rId3"/>
              </a:rPr>
              <a:t>Pixabay.com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hlinkClick r:id="rId4"/>
              </a:rPr>
              <a:t>Publicdomainpictures.net</a:t>
            </a:r>
          </a:p>
          <a:p>
            <a:r>
              <a:rPr lang="en-US" dirty="0">
                <a:hlinkClick r:id="rId5"/>
              </a:rPr>
              <a:t>Creativecommons.org</a:t>
            </a:r>
          </a:p>
          <a:p>
            <a:r>
              <a:rPr lang="en-US" dirty="0">
                <a:hlinkClick r:id="rId6"/>
              </a:rPr>
              <a:t>Google Suche</a:t>
            </a:r>
            <a:r>
              <a:rPr lang="en-US" dirty="0"/>
              <a:t> (</a:t>
            </a:r>
            <a:r>
              <a:rPr lang="en-US" dirty="0" err="1"/>
              <a:t>Suchfilter</a:t>
            </a:r>
            <a:r>
              <a:rPr lang="en-US" dirty="0"/>
              <a:t> </a:t>
            </a:r>
            <a:r>
              <a:rPr lang="en-US" dirty="0" err="1"/>
              <a:t>Nutzungsrechte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34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F"/>
      </a:dk2>
      <a:lt2>
        <a:srgbClr val="F3F1F0"/>
      </a:lt2>
      <a:accent1>
        <a:srgbClr val="3B9EB1"/>
      </a:accent1>
      <a:accent2>
        <a:srgbClr val="46B196"/>
      </a:accent2>
      <a:accent3>
        <a:srgbClr val="4D7FC3"/>
      </a:accent3>
      <a:accent4>
        <a:srgbClr val="B13B3E"/>
      </a:accent4>
      <a:accent5>
        <a:srgbClr val="C37B4D"/>
      </a:accent5>
      <a:accent6>
        <a:srgbClr val="B19B3B"/>
      </a:accent6>
      <a:hlink>
        <a:srgbClr val="BF5641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224</Words>
  <Application>Microsoft Office PowerPoint</Application>
  <PresentationFormat>Benutzerdefiniert</PresentationFormat>
  <Paragraphs>69</Paragraphs>
  <Slides>10</Slides>
  <Notes>0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AngleLinesVTI</vt:lpstr>
      <vt:lpstr>Urheberrecht Diese Arbeit darf nur für unterrichtszwecke genutzt werden</vt:lpstr>
      <vt:lpstr>Was genau schützt das urheberrecht?</vt:lpstr>
      <vt:lpstr>Was sind Creative Commons-Inhalte?</vt:lpstr>
      <vt:lpstr>Wie darf ich Creative Commons-Inhalte nutzen?</vt:lpstr>
      <vt:lpstr>Welche Lizenzen sind für mich geeignet?</vt:lpstr>
      <vt:lpstr>Welche Lizenzen sind für mich geeignet? (2)</vt:lpstr>
      <vt:lpstr>Welche Lizenzen sind für mich geeignet? (3)</vt:lpstr>
      <vt:lpstr>Wie zitiere ich Creative Commons Werke richtig?</vt:lpstr>
      <vt:lpstr>Wo finde ich CC-lizensierte Inhalte?</vt:lpstr>
      <vt:lpstr>VIEL SPASS  MIT CREATIVE COMMONS!!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-</cp:lastModifiedBy>
  <cp:revision>36</cp:revision>
  <dcterms:created xsi:type="dcterms:W3CDTF">2023-04-15T09:18:55Z</dcterms:created>
  <dcterms:modified xsi:type="dcterms:W3CDTF">2023-04-15T11:08:50Z</dcterms:modified>
</cp:coreProperties>
</file>